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sldIdLst>
    <p:sldId id="257" r:id="rId2"/>
    <p:sldId id="332" r:id="rId3"/>
    <p:sldId id="335" r:id="rId4"/>
    <p:sldId id="338" r:id="rId5"/>
    <p:sldId id="337" r:id="rId6"/>
    <p:sldId id="339" r:id="rId7"/>
    <p:sldId id="336" r:id="rId8"/>
    <p:sldId id="340" r:id="rId9"/>
    <p:sldId id="341" r:id="rId10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CC"/>
    <a:srgbClr val="FF3399"/>
    <a:srgbClr val="FFFFFF"/>
    <a:srgbClr val="FFFFCC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7" autoAdjust="0"/>
    <p:restoredTop sz="94660"/>
  </p:normalViewPr>
  <p:slideViewPr>
    <p:cSldViewPr>
      <p:cViewPr varScale="1">
        <p:scale>
          <a:sx n="69" d="100"/>
          <a:sy n="69" d="100"/>
        </p:scale>
        <p:origin x="141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9810" name="Group 2">
            <a:extLst>
              <a:ext uri="{FF2B5EF4-FFF2-40B4-BE49-F238E27FC236}">
                <a16:creationId xmlns:a16="http://schemas.microsoft.com/office/drawing/2014/main" id="{624E0C8D-5EA0-4913-9843-D2AAE6FBE48A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8763" cy="6851650"/>
            <a:chOff x="1" y="0"/>
            <a:chExt cx="5763" cy="4316"/>
          </a:xfrm>
        </p:grpSpPr>
        <p:sp>
          <p:nvSpPr>
            <p:cNvPr id="119811" name="Freeform 3">
              <a:extLst>
                <a:ext uri="{FF2B5EF4-FFF2-40B4-BE49-F238E27FC236}">
                  <a16:creationId xmlns:a16="http://schemas.microsoft.com/office/drawing/2014/main" id="{7F151AAC-686A-46C9-BB08-C6152AF9E91C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>
                <a:gd name="T0" fmla="*/ 717 w 717"/>
                <a:gd name="T1" fmla="*/ 72 h 1690"/>
                <a:gd name="T2" fmla="*/ 717 w 717"/>
                <a:gd name="T3" fmla="*/ 0 h 1690"/>
                <a:gd name="T4" fmla="*/ 699 w 717"/>
                <a:gd name="T5" fmla="*/ 101 h 1690"/>
                <a:gd name="T6" fmla="*/ 675 w 717"/>
                <a:gd name="T7" fmla="*/ 209 h 1690"/>
                <a:gd name="T8" fmla="*/ 627 w 717"/>
                <a:gd name="T9" fmla="*/ 389 h 1690"/>
                <a:gd name="T10" fmla="*/ 574 w 717"/>
                <a:gd name="T11" fmla="*/ 569 h 1690"/>
                <a:gd name="T12" fmla="*/ 502 w 717"/>
                <a:gd name="T13" fmla="*/ 749 h 1690"/>
                <a:gd name="T14" fmla="*/ 424 w 717"/>
                <a:gd name="T15" fmla="*/ 935 h 1690"/>
                <a:gd name="T16" fmla="*/ 334 w 717"/>
                <a:gd name="T17" fmla="*/ 1121 h 1690"/>
                <a:gd name="T18" fmla="*/ 233 w 717"/>
                <a:gd name="T19" fmla="*/ 1312 h 1690"/>
                <a:gd name="T20" fmla="*/ 125 w 717"/>
                <a:gd name="T21" fmla="*/ 1498 h 1690"/>
                <a:gd name="T22" fmla="*/ 0 w 717"/>
                <a:gd name="T23" fmla="*/ 1690 h 1690"/>
                <a:gd name="T24" fmla="*/ 11 w 717"/>
                <a:gd name="T25" fmla="*/ 1690 h 1690"/>
                <a:gd name="T26" fmla="*/ 137 w 717"/>
                <a:gd name="T27" fmla="*/ 1498 h 1690"/>
                <a:gd name="T28" fmla="*/ 245 w 717"/>
                <a:gd name="T29" fmla="*/ 1312 h 1690"/>
                <a:gd name="T30" fmla="*/ 346 w 717"/>
                <a:gd name="T31" fmla="*/ 1121 h 1690"/>
                <a:gd name="T32" fmla="*/ 436 w 717"/>
                <a:gd name="T33" fmla="*/ 935 h 1690"/>
                <a:gd name="T34" fmla="*/ 514 w 717"/>
                <a:gd name="T35" fmla="*/ 749 h 1690"/>
                <a:gd name="T36" fmla="*/ 585 w 717"/>
                <a:gd name="T37" fmla="*/ 569 h 1690"/>
                <a:gd name="T38" fmla="*/ 639 w 717"/>
                <a:gd name="T39" fmla="*/ 389 h 1690"/>
                <a:gd name="T40" fmla="*/ 687 w 717"/>
                <a:gd name="T41" fmla="*/ 209 h 1690"/>
                <a:gd name="T42" fmla="*/ 705 w 717"/>
                <a:gd name="T43" fmla="*/ 143 h 1690"/>
                <a:gd name="T44" fmla="*/ 717 w 717"/>
                <a:gd name="T45" fmla="*/ 72 h 1690"/>
                <a:gd name="T46" fmla="*/ 717 w 717"/>
                <a:gd name="T47" fmla="*/ 72 h 1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9812" name="Freeform 4">
              <a:extLst>
                <a:ext uri="{FF2B5EF4-FFF2-40B4-BE49-F238E27FC236}">
                  <a16:creationId xmlns:a16="http://schemas.microsoft.com/office/drawing/2014/main" id="{B3DB2678-C02A-49A0-8C16-973E66727758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>
                <a:gd name="T0" fmla="*/ 377 w 377"/>
                <a:gd name="T1" fmla="*/ 0 h 522"/>
                <a:gd name="T2" fmla="*/ 293 w 377"/>
                <a:gd name="T3" fmla="*/ 132 h 522"/>
                <a:gd name="T4" fmla="*/ 204 w 377"/>
                <a:gd name="T5" fmla="*/ 264 h 522"/>
                <a:gd name="T6" fmla="*/ 102 w 377"/>
                <a:gd name="T7" fmla="*/ 396 h 522"/>
                <a:gd name="T8" fmla="*/ 0 w 377"/>
                <a:gd name="T9" fmla="*/ 522 h 522"/>
                <a:gd name="T10" fmla="*/ 12 w 377"/>
                <a:gd name="T11" fmla="*/ 522 h 522"/>
                <a:gd name="T12" fmla="*/ 114 w 377"/>
                <a:gd name="T13" fmla="*/ 402 h 522"/>
                <a:gd name="T14" fmla="*/ 204 w 377"/>
                <a:gd name="T15" fmla="*/ 282 h 522"/>
                <a:gd name="T16" fmla="*/ 377 w 377"/>
                <a:gd name="T17" fmla="*/ 24 h 522"/>
                <a:gd name="T18" fmla="*/ 377 w 377"/>
                <a:gd name="T19" fmla="*/ 0 h 522"/>
                <a:gd name="T20" fmla="*/ 377 w 377"/>
                <a:gd name="T21" fmla="*/ 0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9813" name="Freeform 5">
              <a:extLst>
                <a:ext uri="{FF2B5EF4-FFF2-40B4-BE49-F238E27FC236}">
                  <a16:creationId xmlns:a16="http://schemas.microsoft.com/office/drawing/2014/main" id="{6001AAF2-10AA-43BF-B678-09674FE0E4BB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>
                <a:gd name="T0" fmla="*/ 0 w 84"/>
                <a:gd name="T1" fmla="*/ 102 h 102"/>
                <a:gd name="T2" fmla="*/ 18 w 84"/>
                <a:gd name="T3" fmla="*/ 102 h 102"/>
                <a:gd name="T4" fmla="*/ 48 w 84"/>
                <a:gd name="T5" fmla="*/ 60 h 102"/>
                <a:gd name="T6" fmla="*/ 84 w 84"/>
                <a:gd name="T7" fmla="*/ 24 h 102"/>
                <a:gd name="T8" fmla="*/ 84 w 84"/>
                <a:gd name="T9" fmla="*/ 0 h 102"/>
                <a:gd name="T10" fmla="*/ 42 w 84"/>
                <a:gd name="T11" fmla="*/ 54 h 102"/>
                <a:gd name="T12" fmla="*/ 0 w 84"/>
                <a:gd name="T13" fmla="*/ 102 h 102"/>
                <a:gd name="T14" fmla="*/ 0 w 84"/>
                <a:gd name="T1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grpSp>
          <p:nvGrpSpPr>
            <p:cNvPr id="119814" name="Group 6">
              <a:extLst>
                <a:ext uri="{FF2B5EF4-FFF2-40B4-BE49-F238E27FC236}">
                  <a16:creationId xmlns:a16="http://schemas.microsoft.com/office/drawing/2014/main" id="{8740F6DA-51B4-45F8-A9C4-B116C8A5C4F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119815" name="Freeform 7">
                <a:extLst>
                  <a:ext uri="{FF2B5EF4-FFF2-40B4-BE49-F238E27FC236}">
                    <a16:creationId xmlns:a16="http://schemas.microsoft.com/office/drawing/2014/main" id="{AA4F8585-36AF-46B6-8143-0AF1E23B2D64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>
                  <a:gd name="T0" fmla="*/ 0 w 72"/>
                  <a:gd name="T1" fmla="*/ 0 h 4316"/>
                  <a:gd name="T2" fmla="*/ 60 w 72"/>
                  <a:gd name="T3" fmla="*/ 4316 h 4316"/>
                  <a:gd name="T4" fmla="*/ 72 w 72"/>
                  <a:gd name="T5" fmla="*/ 4316 h 4316"/>
                  <a:gd name="T6" fmla="*/ 12 w 72"/>
                  <a:gd name="T7" fmla="*/ 0 h 4316"/>
                  <a:gd name="T8" fmla="*/ 0 w 72"/>
                  <a:gd name="T9" fmla="*/ 0 h 4316"/>
                  <a:gd name="T10" fmla="*/ 0 w 72"/>
                  <a:gd name="T1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19816" name="Freeform 8">
                <a:extLst>
                  <a:ext uri="{FF2B5EF4-FFF2-40B4-BE49-F238E27FC236}">
                    <a16:creationId xmlns:a16="http://schemas.microsoft.com/office/drawing/2014/main" id="{655199B2-57DA-4EDF-9B8C-9F94D80649D7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>
                  <a:gd name="T0" fmla="*/ 24 w 174"/>
                  <a:gd name="T1" fmla="*/ 0 h 4316"/>
                  <a:gd name="T2" fmla="*/ 12 w 174"/>
                  <a:gd name="T3" fmla="*/ 0 h 4316"/>
                  <a:gd name="T4" fmla="*/ 42 w 174"/>
                  <a:gd name="T5" fmla="*/ 216 h 4316"/>
                  <a:gd name="T6" fmla="*/ 72 w 174"/>
                  <a:gd name="T7" fmla="*/ 444 h 4316"/>
                  <a:gd name="T8" fmla="*/ 96 w 174"/>
                  <a:gd name="T9" fmla="*/ 689 h 4316"/>
                  <a:gd name="T10" fmla="*/ 120 w 174"/>
                  <a:gd name="T11" fmla="*/ 947 h 4316"/>
                  <a:gd name="T12" fmla="*/ 132 w 174"/>
                  <a:gd name="T13" fmla="*/ 1211 h 4316"/>
                  <a:gd name="T14" fmla="*/ 150 w 174"/>
                  <a:gd name="T15" fmla="*/ 1487 h 4316"/>
                  <a:gd name="T16" fmla="*/ 156 w 174"/>
                  <a:gd name="T17" fmla="*/ 1768 h 4316"/>
                  <a:gd name="T18" fmla="*/ 162 w 174"/>
                  <a:gd name="T19" fmla="*/ 2062 h 4316"/>
                  <a:gd name="T20" fmla="*/ 156 w 174"/>
                  <a:gd name="T21" fmla="*/ 2644 h 4316"/>
                  <a:gd name="T22" fmla="*/ 126 w 174"/>
                  <a:gd name="T23" fmla="*/ 3225 h 4316"/>
                  <a:gd name="T24" fmla="*/ 108 w 174"/>
                  <a:gd name="T25" fmla="*/ 3507 h 4316"/>
                  <a:gd name="T26" fmla="*/ 78 w 174"/>
                  <a:gd name="T27" fmla="*/ 3788 h 4316"/>
                  <a:gd name="T28" fmla="*/ 42 w 174"/>
                  <a:gd name="T29" fmla="*/ 4058 h 4316"/>
                  <a:gd name="T30" fmla="*/ 0 w 174"/>
                  <a:gd name="T31" fmla="*/ 4316 h 4316"/>
                  <a:gd name="T32" fmla="*/ 12 w 174"/>
                  <a:gd name="T33" fmla="*/ 4316 h 4316"/>
                  <a:gd name="T34" fmla="*/ 54 w 174"/>
                  <a:gd name="T35" fmla="*/ 4058 h 4316"/>
                  <a:gd name="T36" fmla="*/ 90 w 174"/>
                  <a:gd name="T37" fmla="*/ 3782 h 4316"/>
                  <a:gd name="T38" fmla="*/ 120 w 174"/>
                  <a:gd name="T39" fmla="*/ 3507 h 4316"/>
                  <a:gd name="T40" fmla="*/ 138 w 174"/>
                  <a:gd name="T41" fmla="*/ 3219 h 4316"/>
                  <a:gd name="T42" fmla="*/ 168 w 174"/>
                  <a:gd name="T43" fmla="*/ 2638 h 4316"/>
                  <a:gd name="T44" fmla="*/ 174 w 174"/>
                  <a:gd name="T45" fmla="*/ 2056 h 4316"/>
                  <a:gd name="T46" fmla="*/ 168 w 174"/>
                  <a:gd name="T47" fmla="*/ 1768 h 4316"/>
                  <a:gd name="T48" fmla="*/ 162 w 174"/>
                  <a:gd name="T49" fmla="*/ 1487 h 4316"/>
                  <a:gd name="T50" fmla="*/ 144 w 174"/>
                  <a:gd name="T51" fmla="*/ 1211 h 4316"/>
                  <a:gd name="T52" fmla="*/ 132 w 174"/>
                  <a:gd name="T53" fmla="*/ 941 h 4316"/>
                  <a:gd name="T54" fmla="*/ 108 w 174"/>
                  <a:gd name="T55" fmla="*/ 689 h 4316"/>
                  <a:gd name="T56" fmla="*/ 84 w 174"/>
                  <a:gd name="T57" fmla="*/ 444 h 4316"/>
                  <a:gd name="T58" fmla="*/ 54 w 174"/>
                  <a:gd name="T59" fmla="*/ 216 h 4316"/>
                  <a:gd name="T60" fmla="*/ 24 w 174"/>
                  <a:gd name="T61" fmla="*/ 0 h 4316"/>
                  <a:gd name="T62" fmla="*/ 24 w 174"/>
                  <a:gd name="T63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19817" name="Freeform 9">
                <a:extLst>
                  <a:ext uri="{FF2B5EF4-FFF2-40B4-BE49-F238E27FC236}">
                    <a16:creationId xmlns:a16="http://schemas.microsoft.com/office/drawing/2014/main" id="{13BE8B70-F89F-4669-B28E-39887B747870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>
                  <a:gd name="T0" fmla="*/ 329 w 335"/>
                  <a:gd name="T1" fmla="*/ 2014 h 4316"/>
                  <a:gd name="T2" fmla="*/ 317 w 335"/>
                  <a:gd name="T3" fmla="*/ 1726 h 4316"/>
                  <a:gd name="T4" fmla="*/ 293 w 335"/>
                  <a:gd name="T5" fmla="*/ 1445 h 4316"/>
                  <a:gd name="T6" fmla="*/ 263 w 335"/>
                  <a:gd name="T7" fmla="*/ 1175 h 4316"/>
                  <a:gd name="T8" fmla="*/ 228 w 335"/>
                  <a:gd name="T9" fmla="*/ 917 h 4316"/>
                  <a:gd name="T10" fmla="*/ 186 w 335"/>
                  <a:gd name="T11" fmla="*/ 665 h 4316"/>
                  <a:gd name="T12" fmla="*/ 132 w 335"/>
                  <a:gd name="T13" fmla="*/ 432 h 4316"/>
                  <a:gd name="T14" fmla="*/ 78 w 335"/>
                  <a:gd name="T15" fmla="*/ 204 h 4316"/>
                  <a:gd name="T16" fmla="*/ 12 w 335"/>
                  <a:gd name="T17" fmla="*/ 0 h 4316"/>
                  <a:gd name="T18" fmla="*/ 0 w 335"/>
                  <a:gd name="T19" fmla="*/ 0 h 4316"/>
                  <a:gd name="T20" fmla="*/ 66 w 335"/>
                  <a:gd name="T21" fmla="*/ 204 h 4316"/>
                  <a:gd name="T22" fmla="*/ 120 w 335"/>
                  <a:gd name="T23" fmla="*/ 432 h 4316"/>
                  <a:gd name="T24" fmla="*/ 174 w 335"/>
                  <a:gd name="T25" fmla="*/ 665 h 4316"/>
                  <a:gd name="T26" fmla="*/ 216 w 335"/>
                  <a:gd name="T27" fmla="*/ 917 h 4316"/>
                  <a:gd name="T28" fmla="*/ 251 w 335"/>
                  <a:gd name="T29" fmla="*/ 1175 h 4316"/>
                  <a:gd name="T30" fmla="*/ 281 w 335"/>
                  <a:gd name="T31" fmla="*/ 1445 h 4316"/>
                  <a:gd name="T32" fmla="*/ 305 w 335"/>
                  <a:gd name="T33" fmla="*/ 1726 h 4316"/>
                  <a:gd name="T34" fmla="*/ 317 w 335"/>
                  <a:gd name="T35" fmla="*/ 2014 h 4316"/>
                  <a:gd name="T36" fmla="*/ 323 w 335"/>
                  <a:gd name="T37" fmla="*/ 2314 h 4316"/>
                  <a:gd name="T38" fmla="*/ 317 w 335"/>
                  <a:gd name="T39" fmla="*/ 2608 h 4316"/>
                  <a:gd name="T40" fmla="*/ 305 w 335"/>
                  <a:gd name="T41" fmla="*/ 2907 h 4316"/>
                  <a:gd name="T42" fmla="*/ 281 w 335"/>
                  <a:gd name="T43" fmla="*/ 3201 h 4316"/>
                  <a:gd name="T44" fmla="*/ 257 w 335"/>
                  <a:gd name="T45" fmla="*/ 3489 h 4316"/>
                  <a:gd name="T46" fmla="*/ 216 w 335"/>
                  <a:gd name="T47" fmla="*/ 3777 h 4316"/>
                  <a:gd name="T48" fmla="*/ 174 w 335"/>
                  <a:gd name="T49" fmla="*/ 4052 h 4316"/>
                  <a:gd name="T50" fmla="*/ 120 w 335"/>
                  <a:gd name="T51" fmla="*/ 4316 h 4316"/>
                  <a:gd name="T52" fmla="*/ 132 w 335"/>
                  <a:gd name="T53" fmla="*/ 4316 h 4316"/>
                  <a:gd name="T54" fmla="*/ 186 w 335"/>
                  <a:gd name="T55" fmla="*/ 4052 h 4316"/>
                  <a:gd name="T56" fmla="*/ 228 w 335"/>
                  <a:gd name="T57" fmla="*/ 3777 h 4316"/>
                  <a:gd name="T58" fmla="*/ 269 w 335"/>
                  <a:gd name="T59" fmla="*/ 3489 h 4316"/>
                  <a:gd name="T60" fmla="*/ 293 w 335"/>
                  <a:gd name="T61" fmla="*/ 3201 h 4316"/>
                  <a:gd name="T62" fmla="*/ 317 w 335"/>
                  <a:gd name="T63" fmla="*/ 2907 h 4316"/>
                  <a:gd name="T64" fmla="*/ 329 w 335"/>
                  <a:gd name="T65" fmla="*/ 2608 h 4316"/>
                  <a:gd name="T66" fmla="*/ 335 w 335"/>
                  <a:gd name="T67" fmla="*/ 2314 h 4316"/>
                  <a:gd name="T68" fmla="*/ 329 w 335"/>
                  <a:gd name="T69" fmla="*/ 2014 h 4316"/>
                  <a:gd name="T70" fmla="*/ 329 w 335"/>
                  <a:gd name="T71" fmla="*/ 201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19818" name="Freeform 10">
                <a:extLst>
                  <a:ext uri="{FF2B5EF4-FFF2-40B4-BE49-F238E27FC236}">
                    <a16:creationId xmlns:a16="http://schemas.microsoft.com/office/drawing/2014/main" id="{02BB7E3A-AADA-4AE8-9E85-4915A36C6A1F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>
                  <a:gd name="T0" fmla="*/ 413 w 425"/>
                  <a:gd name="T1" fmla="*/ 1924 h 4316"/>
                  <a:gd name="T2" fmla="*/ 395 w 425"/>
                  <a:gd name="T3" fmla="*/ 1690 h 4316"/>
                  <a:gd name="T4" fmla="*/ 365 w 425"/>
                  <a:gd name="T5" fmla="*/ 1457 h 4316"/>
                  <a:gd name="T6" fmla="*/ 329 w 425"/>
                  <a:gd name="T7" fmla="*/ 1229 h 4316"/>
                  <a:gd name="T8" fmla="*/ 281 w 425"/>
                  <a:gd name="T9" fmla="*/ 1001 h 4316"/>
                  <a:gd name="T10" fmla="*/ 227 w 425"/>
                  <a:gd name="T11" fmla="*/ 761 h 4316"/>
                  <a:gd name="T12" fmla="*/ 162 w 425"/>
                  <a:gd name="T13" fmla="*/ 522 h 4316"/>
                  <a:gd name="T14" fmla="*/ 90 w 425"/>
                  <a:gd name="T15" fmla="*/ 270 h 4316"/>
                  <a:gd name="T16" fmla="*/ 12 w 425"/>
                  <a:gd name="T17" fmla="*/ 0 h 4316"/>
                  <a:gd name="T18" fmla="*/ 0 w 425"/>
                  <a:gd name="T19" fmla="*/ 0 h 4316"/>
                  <a:gd name="T20" fmla="*/ 84 w 425"/>
                  <a:gd name="T21" fmla="*/ 270 h 4316"/>
                  <a:gd name="T22" fmla="*/ 156 w 425"/>
                  <a:gd name="T23" fmla="*/ 522 h 4316"/>
                  <a:gd name="T24" fmla="*/ 216 w 425"/>
                  <a:gd name="T25" fmla="*/ 767 h 4316"/>
                  <a:gd name="T26" fmla="*/ 275 w 425"/>
                  <a:gd name="T27" fmla="*/ 1001 h 4316"/>
                  <a:gd name="T28" fmla="*/ 317 w 425"/>
                  <a:gd name="T29" fmla="*/ 1235 h 4316"/>
                  <a:gd name="T30" fmla="*/ 353 w 425"/>
                  <a:gd name="T31" fmla="*/ 1463 h 4316"/>
                  <a:gd name="T32" fmla="*/ 383 w 425"/>
                  <a:gd name="T33" fmla="*/ 1690 h 4316"/>
                  <a:gd name="T34" fmla="*/ 401 w 425"/>
                  <a:gd name="T35" fmla="*/ 1924 h 4316"/>
                  <a:gd name="T36" fmla="*/ 413 w 425"/>
                  <a:gd name="T37" fmla="*/ 2188 h 4316"/>
                  <a:gd name="T38" fmla="*/ 407 w 425"/>
                  <a:gd name="T39" fmla="*/ 2458 h 4316"/>
                  <a:gd name="T40" fmla="*/ 395 w 425"/>
                  <a:gd name="T41" fmla="*/ 2733 h 4316"/>
                  <a:gd name="T42" fmla="*/ 365 w 425"/>
                  <a:gd name="T43" fmla="*/ 3021 h 4316"/>
                  <a:gd name="T44" fmla="*/ 329 w 425"/>
                  <a:gd name="T45" fmla="*/ 3321 h 4316"/>
                  <a:gd name="T46" fmla="*/ 275 w 425"/>
                  <a:gd name="T47" fmla="*/ 3639 h 4316"/>
                  <a:gd name="T48" fmla="*/ 204 w 425"/>
                  <a:gd name="T49" fmla="*/ 3968 h 4316"/>
                  <a:gd name="T50" fmla="*/ 126 w 425"/>
                  <a:gd name="T51" fmla="*/ 4316 h 4316"/>
                  <a:gd name="T52" fmla="*/ 138 w 425"/>
                  <a:gd name="T53" fmla="*/ 4316 h 4316"/>
                  <a:gd name="T54" fmla="*/ 216 w 425"/>
                  <a:gd name="T55" fmla="*/ 3968 h 4316"/>
                  <a:gd name="T56" fmla="*/ 287 w 425"/>
                  <a:gd name="T57" fmla="*/ 3639 h 4316"/>
                  <a:gd name="T58" fmla="*/ 341 w 425"/>
                  <a:gd name="T59" fmla="*/ 3321 h 4316"/>
                  <a:gd name="T60" fmla="*/ 377 w 425"/>
                  <a:gd name="T61" fmla="*/ 3021 h 4316"/>
                  <a:gd name="T62" fmla="*/ 407 w 425"/>
                  <a:gd name="T63" fmla="*/ 2733 h 4316"/>
                  <a:gd name="T64" fmla="*/ 419 w 425"/>
                  <a:gd name="T65" fmla="*/ 2458 h 4316"/>
                  <a:gd name="T66" fmla="*/ 425 w 425"/>
                  <a:gd name="T67" fmla="*/ 2188 h 4316"/>
                  <a:gd name="T68" fmla="*/ 413 w 425"/>
                  <a:gd name="T69" fmla="*/ 1924 h 4316"/>
                  <a:gd name="T70" fmla="*/ 413 w 425"/>
                  <a:gd name="T71" fmla="*/ 192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19819" name="Freeform 11">
                <a:extLst>
                  <a:ext uri="{FF2B5EF4-FFF2-40B4-BE49-F238E27FC236}">
                    <a16:creationId xmlns:a16="http://schemas.microsoft.com/office/drawing/2014/main" id="{6A8D5DEE-7E70-43BC-8F5B-2BF608F972AA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>
                  <a:gd name="T0" fmla="*/ 556 w 556"/>
                  <a:gd name="T1" fmla="*/ 2020 h 4316"/>
                  <a:gd name="T2" fmla="*/ 538 w 556"/>
                  <a:gd name="T3" fmla="*/ 1732 h 4316"/>
                  <a:gd name="T4" fmla="*/ 503 w 556"/>
                  <a:gd name="T5" fmla="*/ 1445 h 4316"/>
                  <a:gd name="T6" fmla="*/ 455 w 556"/>
                  <a:gd name="T7" fmla="*/ 1175 h 4316"/>
                  <a:gd name="T8" fmla="*/ 395 w 556"/>
                  <a:gd name="T9" fmla="*/ 911 h 4316"/>
                  <a:gd name="T10" fmla="*/ 317 w 556"/>
                  <a:gd name="T11" fmla="*/ 659 h 4316"/>
                  <a:gd name="T12" fmla="*/ 228 w 556"/>
                  <a:gd name="T13" fmla="*/ 426 h 4316"/>
                  <a:gd name="T14" fmla="*/ 126 w 556"/>
                  <a:gd name="T15" fmla="*/ 204 h 4316"/>
                  <a:gd name="T16" fmla="*/ 12 w 556"/>
                  <a:gd name="T17" fmla="*/ 0 h 4316"/>
                  <a:gd name="T18" fmla="*/ 0 w 556"/>
                  <a:gd name="T19" fmla="*/ 0 h 4316"/>
                  <a:gd name="T20" fmla="*/ 114 w 556"/>
                  <a:gd name="T21" fmla="*/ 204 h 4316"/>
                  <a:gd name="T22" fmla="*/ 216 w 556"/>
                  <a:gd name="T23" fmla="*/ 426 h 4316"/>
                  <a:gd name="T24" fmla="*/ 305 w 556"/>
                  <a:gd name="T25" fmla="*/ 659 h 4316"/>
                  <a:gd name="T26" fmla="*/ 383 w 556"/>
                  <a:gd name="T27" fmla="*/ 911 h 4316"/>
                  <a:gd name="T28" fmla="*/ 443 w 556"/>
                  <a:gd name="T29" fmla="*/ 1175 h 4316"/>
                  <a:gd name="T30" fmla="*/ 491 w 556"/>
                  <a:gd name="T31" fmla="*/ 1445 h 4316"/>
                  <a:gd name="T32" fmla="*/ 526 w 556"/>
                  <a:gd name="T33" fmla="*/ 1732 h 4316"/>
                  <a:gd name="T34" fmla="*/ 544 w 556"/>
                  <a:gd name="T35" fmla="*/ 2020 h 4316"/>
                  <a:gd name="T36" fmla="*/ 544 w 556"/>
                  <a:gd name="T37" fmla="*/ 2326 h 4316"/>
                  <a:gd name="T38" fmla="*/ 532 w 556"/>
                  <a:gd name="T39" fmla="*/ 2632 h 4316"/>
                  <a:gd name="T40" fmla="*/ 503 w 556"/>
                  <a:gd name="T41" fmla="*/ 2931 h 4316"/>
                  <a:gd name="T42" fmla="*/ 455 w 556"/>
                  <a:gd name="T43" fmla="*/ 3225 h 4316"/>
                  <a:gd name="T44" fmla="*/ 389 w 556"/>
                  <a:gd name="T45" fmla="*/ 3513 h 4316"/>
                  <a:gd name="T46" fmla="*/ 311 w 556"/>
                  <a:gd name="T47" fmla="*/ 3788 h 4316"/>
                  <a:gd name="T48" fmla="*/ 216 w 556"/>
                  <a:gd name="T49" fmla="*/ 4058 h 4316"/>
                  <a:gd name="T50" fmla="*/ 102 w 556"/>
                  <a:gd name="T51" fmla="*/ 4316 h 4316"/>
                  <a:gd name="T52" fmla="*/ 114 w 556"/>
                  <a:gd name="T53" fmla="*/ 4316 h 4316"/>
                  <a:gd name="T54" fmla="*/ 228 w 556"/>
                  <a:gd name="T55" fmla="*/ 4058 h 4316"/>
                  <a:gd name="T56" fmla="*/ 323 w 556"/>
                  <a:gd name="T57" fmla="*/ 3788 h 4316"/>
                  <a:gd name="T58" fmla="*/ 401 w 556"/>
                  <a:gd name="T59" fmla="*/ 3513 h 4316"/>
                  <a:gd name="T60" fmla="*/ 467 w 556"/>
                  <a:gd name="T61" fmla="*/ 3225 h 4316"/>
                  <a:gd name="T62" fmla="*/ 515 w 556"/>
                  <a:gd name="T63" fmla="*/ 2931 h 4316"/>
                  <a:gd name="T64" fmla="*/ 544 w 556"/>
                  <a:gd name="T65" fmla="*/ 2632 h 4316"/>
                  <a:gd name="T66" fmla="*/ 556 w 556"/>
                  <a:gd name="T67" fmla="*/ 2326 h 4316"/>
                  <a:gd name="T68" fmla="*/ 556 w 556"/>
                  <a:gd name="T69" fmla="*/ 2020 h 4316"/>
                  <a:gd name="T70" fmla="*/ 556 w 556"/>
                  <a:gd name="T71" fmla="*/ 202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19820" name="Freeform 12">
                <a:extLst>
                  <a:ext uri="{FF2B5EF4-FFF2-40B4-BE49-F238E27FC236}">
                    <a16:creationId xmlns:a16="http://schemas.microsoft.com/office/drawing/2014/main" id="{E08C4A61-5258-4A49-8346-ECC7DC48F6C3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>
                  <a:gd name="T0" fmla="*/ 688 w 688"/>
                  <a:gd name="T1" fmla="*/ 2086 h 4316"/>
                  <a:gd name="T2" fmla="*/ 670 w 688"/>
                  <a:gd name="T3" fmla="*/ 1810 h 4316"/>
                  <a:gd name="T4" fmla="*/ 634 w 688"/>
                  <a:gd name="T5" fmla="*/ 1541 h 4316"/>
                  <a:gd name="T6" fmla="*/ 574 w 688"/>
                  <a:gd name="T7" fmla="*/ 1271 h 4316"/>
                  <a:gd name="T8" fmla="*/ 497 w 688"/>
                  <a:gd name="T9" fmla="*/ 1007 h 4316"/>
                  <a:gd name="T10" fmla="*/ 401 w 688"/>
                  <a:gd name="T11" fmla="*/ 749 h 4316"/>
                  <a:gd name="T12" fmla="*/ 293 w 688"/>
                  <a:gd name="T13" fmla="*/ 492 h 4316"/>
                  <a:gd name="T14" fmla="*/ 162 w 688"/>
                  <a:gd name="T15" fmla="*/ 240 h 4316"/>
                  <a:gd name="T16" fmla="*/ 12 w 688"/>
                  <a:gd name="T17" fmla="*/ 0 h 4316"/>
                  <a:gd name="T18" fmla="*/ 0 w 688"/>
                  <a:gd name="T19" fmla="*/ 0 h 4316"/>
                  <a:gd name="T20" fmla="*/ 150 w 688"/>
                  <a:gd name="T21" fmla="*/ 240 h 4316"/>
                  <a:gd name="T22" fmla="*/ 281 w 688"/>
                  <a:gd name="T23" fmla="*/ 492 h 4316"/>
                  <a:gd name="T24" fmla="*/ 389 w 688"/>
                  <a:gd name="T25" fmla="*/ 749 h 4316"/>
                  <a:gd name="T26" fmla="*/ 485 w 688"/>
                  <a:gd name="T27" fmla="*/ 1007 h 4316"/>
                  <a:gd name="T28" fmla="*/ 562 w 688"/>
                  <a:gd name="T29" fmla="*/ 1271 h 4316"/>
                  <a:gd name="T30" fmla="*/ 622 w 688"/>
                  <a:gd name="T31" fmla="*/ 1541 h 4316"/>
                  <a:gd name="T32" fmla="*/ 658 w 688"/>
                  <a:gd name="T33" fmla="*/ 1810 h 4316"/>
                  <a:gd name="T34" fmla="*/ 676 w 688"/>
                  <a:gd name="T35" fmla="*/ 2086 h 4316"/>
                  <a:gd name="T36" fmla="*/ 676 w 688"/>
                  <a:gd name="T37" fmla="*/ 2368 h 4316"/>
                  <a:gd name="T38" fmla="*/ 658 w 688"/>
                  <a:gd name="T39" fmla="*/ 2650 h 4316"/>
                  <a:gd name="T40" fmla="*/ 616 w 688"/>
                  <a:gd name="T41" fmla="*/ 2931 h 4316"/>
                  <a:gd name="T42" fmla="*/ 556 w 688"/>
                  <a:gd name="T43" fmla="*/ 3213 h 4316"/>
                  <a:gd name="T44" fmla="*/ 473 w 688"/>
                  <a:gd name="T45" fmla="*/ 3495 h 4316"/>
                  <a:gd name="T46" fmla="*/ 371 w 688"/>
                  <a:gd name="T47" fmla="*/ 3777 h 4316"/>
                  <a:gd name="T48" fmla="*/ 251 w 688"/>
                  <a:gd name="T49" fmla="*/ 4046 h 4316"/>
                  <a:gd name="T50" fmla="*/ 114 w 688"/>
                  <a:gd name="T51" fmla="*/ 4316 h 4316"/>
                  <a:gd name="T52" fmla="*/ 126 w 688"/>
                  <a:gd name="T53" fmla="*/ 4316 h 4316"/>
                  <a:gd name="T54" fmla="*/ 263 w 688"/>
                  <a:gd name="T55" fmla="*/ 4046 h 4316"/>
                  <a:gd name="T56" fmla="*/ 383 w 688"/>
                  <a:gd name="T57" fmla="*/ 3777 h 4316"/>
                  <a:gd name="T58" fmla="*/ 485 w 688"/>
                  <a:gd name="T59" fmla="*/ 3495 h 4316"/>
                  <a:gd name="T60" fmla="*/ 568 w 688"/>
                  <a:gd name="T61" fmla="*/ 3219 h 4316"/>
                  <a:gd name="T62" fmla="*/ 628 w 688"/>
                  <a:gd name="T63" fmla="*/ 2937 h 4316"/>
                  <a:gd name="T64" fmla="*/ 670 w 688"/>
                  <a:gd name="T65" fmla="*/ 2656 h 4316"/>
                  <a:gd name="T66" fmla="*/ 688 w 688"/>
                  <a:gd name="T67" fmla="*/ 2368 h 4316"/>
                  <a:gd name="T68" fmla="*/ 688 w 688"/>
                  <a:gd name="T69" fmla="*/ 2086 h 4316"/>
                  <a:gd name="T70" fmla="*/ 688 w 688"/>
                  <a:gd name="T71" fmla="*/ 208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19821" name="Freeform 13">
                <a:extLst>
                  <a:ext uri="{FF2B5EF4-FFF2-40B4-BE49-F238E27FC236}">
                    <a16:creationId xmlns:a16="http://schemas.microsoft.com/office/drawing/2014/main" id="{F01D0E53-5391-4596-A26A-DC3AEF1B860A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>
                  <a:gd name="T0" fmla="*/ 855 w 861"/>
                  <a:gd name="T1" fmla="*/ 2128 h 4316"/>
                  <a:gd name="T2" fmla="*/ 831 w 861"/>
                  <a:gd name="T3" fmla="*/ 1834 h 4316"/>
                  <a:gd name="T4" fmla="*/ 808 w 861"/>
                  <a:gd name="T5" fmla="*/ 1684 h 4316"/>
                  <a:gd name="T6" fmla="*/ 784 w 861"/>
                  <a:gd name="T7" fmla="*/ 1541 h 4316"/>
                  <a:gd name="T8" fmla="*/ 748 w 861"/>
                  <a:gd name="T9" fmla="*/ 1397 h 4316"/>
                  <a:gd name="T10" fmla="*/ 712 w 861"/>
                  <a:gd name="T11" fmla="*/ 1253 h 4316"/>
                  <a:gd name="T12" fmla="*/ 664 w 861"/>
                  <a:gd name="T13" fmla="*/ 1115 h 4316"/>
                  <a:gd name="T14" fmla="*/ 610 w 861"/>
                  <a:gd name="T15" fmla="*/ 977 h 4316"/>
                  <a:gd name="T16" fmla="*/ 491 w 861"/>
                  <a:gd name="T17" fmla="*/ 719 h 4316"/>
                  <a:gd name="T18" fmla="*/ 353 w 861"/>
                  <a:gd name="T19" fmla="*/ 468 h 4316"/>
                  <a:gd name="T20" fmla="*/ 192 w 861"/>
                  <a:gd name="T21" fmla="*/ 228 h 4316"/>
                  <a:gd name="T22" fmla="*/ 12 w 861"/>
                  <a:gd name="T23" fmla="*/ 0 h 4316"/>
                  <a:gd name="T24" fmla="*/ 0 w 861"/>
                  <a:gd name="T25" fmla="*/ 0 h 4316"/>
                  <a:gd name="T26" fmla="*/ 180 w 861"/>
                  <a:gd name="T27" fmla="*/ 228 h 4316"/>
                  <a:gd name="T28" fmla="*/ 341 w 861"/>
                  <a:gd name="T29" fmla="*/ 468 h 4316"/>
                  <a:gd name="T30" fmla="*/ 479 w 861"/>
                  <a:gd name="T31" fmla="*/ 719 h 4316"/>
                  <a:gd name="T32" fmla="*/ 598 w 861"/>
                  <a:gd name="T33" fmla="*/ 983 h 4316"/>
                  <a:gd name="T34" fmla="*/ 652 w 861"/>
                  <a:gd name="T35" fmla="*/ 1121 h 4316"/>
                  <a:gd name="T36" fmla="*/ 700 w 861"/>
                  <a:gd name="T37" fmla="*/ 1259 h 4316"/>
                  <a:gd name="T38" fmla="*/ 736 w 861"/>
                  <a:gd name="T39" fmla="*/ 1403 h 4316"/>
                  <a:gd name="T40" fmla="*/ 772 w 861"/>
                  <a:gd name="T41" fmla="*/ 1547 h 4316"/>
                  <a:gd name="T42" fmla="*/ 802 w 861"/>
                  <a:gd name="T43" fmla="*/ 1690 h 4316"/>
                  <a:gd name="T44" fmla="*/ 819 w 861"/>
                  <a:gd name="T45" fmla="*/ 1834 h 4316"/>
                  <a:gd name="T46" fmla="*/ 837 w 861"/>
                  <a:gd name="T47" fmla="*/ 1984 h 4316"/>
                  <a:gd name="T48" fmla="*/ 843 w 861"/>
                  <a:gd name="T49" fmla="*/ 2128 h 4316"/>
                  <a:gd name="T50" fmla="*/ 849 w 861"/>
                  <a:gd name="T51" fmla="*/ 2278 h 4316"/>
                  <a:gd name="T52" fmla="*/ 843 w 861"/>
                  <a:gd name="T53" fmla="*/ 2428 h 4316"/>
                  <a:gd name="T54" fmla="*/ 831 w 861"/>
                  <a:gd name="T55" fmla="*/ 2572 h 4316"/>
                  <a:gd name="T56" fmla="*/ 819 w 861"/>
                  <a:gd name="T57" fmla="*/ 2721 h 4316"/>
                  <a:gd name="T58" fmla="*/ 796 w 861"/>
                  <a:gd name="T59" fmla="*/ 2865 h 4316"/>
                  <a:gd name="T60" fmla="*/ 766 w 861"/>
                  <a:gd name="T61" fmla="*/ 3015 h 4316"/>
                  <a:gd name="T62" fmla="*/ 724 w 861"/>
                  <a:gd name="T63" fmla="*/ 3159 h 4316"/>
                  <a:gd name="T64" fmla="*/ 682 w 861"/>
                  <a:gd name="T65" fmla="*/ 3303 h 4316"/>
                  <a:gd name="T66" fmla="*/ 586 w 861"/>
                  <a:gd name="T67" fmla="*/ 3567 h 4316"/>
                  <a:gd name="T68" fmla="*/ 473 w 861"/>
                  <a:gd name="T69" fmla="*/ 3824 h 4316"/>
                  <a:gd name="T70" fmla="*/ 335 w 861"/>
                  <a:gd name="T71" fmla="*/ 4076 h 4316"/>
                  <a:gd name="T72" fmla="*/ 180 w 861"/>
                  <a:gd name="T73" fmla="*/ 4316 h 4316"/>
                  <a:gd name="T74" fmla="*/ 192 w 861"/>
                  <a:gd name="T75" fmla="*/ 4316 h 4316"/>
                  <a:gd name="T76" fmla="*/ 347 w 861"/>
                  <a:gd name="T77" fmla="*/ 4076 h 4316"/>
                  <a:gd name="T78" fmla="*/ 485 w 861"/>
                  <a:gd name="T79" fmla="*/ 3824 h 4316"/>
                  <a:gd name="T80" fmla="*/ 598 w 861"/>
                  <a:gd name="T81" fmla="*/ 3573 h 4316"/>
                  <a:gd name="T82" fmla="*/ 694 w 861"/>
                  <a:gd name="T83" fmla="*/ 3309 h 4316"/>
                  <a:gd name="T84" fmla="*/ 736 w 861"/>
                  <a:gd name="T85" fmla="*/ 3165 h 4316"/>
                  <a:gd name="T86" fmla="*/ 778 w 861"/>
                  <a:gd name="T87" fmla="*/ 3021 h 4316"/>
                  <a:gd name="T88" fmla="*/ 808 w 861"/>
                  <a:gd name="T89" fmla="*/ 2871 h 4316"/>
                  <a:gd name="T90" fmla="*/ 831 w 861"/>
                  <a:gd name="T91" fmla="*/ 2727 h 4316"/>
                  <a:gd name="T92" fmla="*/ 843 w 861"/>
                  <a:gd name="T93" fmla="*/ 2578 h 4316"/>
                  <a:gd name="T94" fmla="*/ 855 w 861"/>
                  <a:gd name="T95" fmla="*/ 2428 h 4316"/>
                  <a:gd name="T96" fmla="*/ 861 w 861"/>
                  <a:gd name="T97" fmla="*/ 2278 h 4316"/>
                  <a:gd name="T98" fmla="*/ 855 w 861"/>
                  <a:gd name="T99" fmla="*/ 2128 h 4316"/>
                  <a:gd name="T100" fmla="*/ 855 w 861"/>
                  <a:gd name="T101" fmla="*/ 212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19822" name="Freeform 14">
                <a:extLst>
                  <a:ext uri="{FF2B5EF4-FFF2-40B4-BE49-F238E27FC236}">
                    <a16:creationId xmlns:a16="http://schemas.microsoft.com/office/drawing/2014/main" id="{D37F9F25-E0E1-4D1F-B4B3-FB33982048EE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>
                  <a:gd name="T0" fmla="*/ 18 w 149"/>
                  <a:gd name="T1" fmla="*/ 1942 h 4316"/>
                  <a:gd name="T2" fmla="*/ 30 w 149"/>
                  <a:gd name="T3" fmla="*/ 1630 h 4316"/>
                  <a:gd name="T4" fmla="*/ 42 w 149"/>
                  <a:gd name="T5" fmla="*/ 1331 h 4316"/>
                  <a:gd name="T6" fmla="*/ 59 w 149"/>
                  <a:gd name="T7" fmla="*/ 1055 h 4316"/>
                  <a:gd name="T8" fmla="*/ 77 w 149"/>
                  <a:gd name="T9" fmla="*/ 791 h 4316"/>
                  <a:gd name="T10" fmla="*/ 83 w 149"/>
                  <a:gd name="T11" fmla="*/ 671 h 4316"/>
                  <a:gd name="T12" fmla="*/ 95 w 149"/>
                  <a:gd name="T13" fmla="*/ 557 h 4316"/>
                  <a:gd name="T14" fmla="*/ 107 w 149"/>
                  <a:gd name="T15" fmla="*/ 444 h 4316"/>
                  <a:gd name="T16" fmla="*/ 113 w 149"/>
                  <a:gd name="T17" fmla="*/ 342 h 4316"/>
                  <a:gd name="T18" fmla="*/ 125 w 149"/>
                  <a:gd name="T19" fmla="*/ 246 h 4316"/>
                  <a:gd name="T20" fmla="*/ 131 w 149"/>
                  <a:gd name="T21" fmla="*/ 156 h 4316"/>
                  <a:gd name="T22" fmla="*/ 143 w 149"/>
                  <a:gd name="T23" fmla="*/ 72 h 4316"/>
                  <a:gd name="T24" fmla="*/ 149 w 149"/>
                  <a:gd name="T25" fmla="*/ 0 h 4316"/>
                  <a:gd name="T26" fmla="*/ 137 w 149"/>
                  <a:gd name="T27" fmla="*/ 0 h 4316"/>
                  <a:gd name="T28" fmla="*/ 131 w 149"/>
                  <a:gd name="T29" fmla="*/ 72 h 4316"/>
                  <a:gd name="T30" fmla="*/ 119 w 149"/>
                  <a:gd name="T31" fmla="*/ 156 h 4316"/>
                  <a:gd name="T32" fmla="*/ 113 w 149"/>
                  <a:gd name="T33" fmla="*/ 246 h 4316"/>
                  <a:gd name="T34" fmla="*/ 101 w 149"/>
                  <a:gd name="T35" fmla="*/ 342 h 4316"/>
                  <a:gd name="T36" fmla="*/ 95 w 149"/>
                  <a:gd name="T37" fmla="*/ 444 h 4316"/>
                  <a:gd name="T38" fmla="*/ 83 w 149"/>
                  <a:gd name="T39" fmla="*/ 557 h 4316"/>
                  <a:gd name="T40" fmla="*/ 71 w 149"/>
                  <a:gd name="T41" fmla="*/ 671 h 4316"/>
                  <a:gd name="T42" fmla="*/ 65 w 149"/>
                  <a:gd name="T43" fmla="*/ 791 h 4316"/>
                  <a:gd name="T44" fmla="*/ 48 w 149"/>
                  <a:gd name="T45" fmla="*/ 1055 h 4316"/>
                  <a:gd name="T46" fmla="*/ 30 w 149"/>
                  <a:gd name="T47" fmla="*/ 1331 h 4316"/>
                  <a:gd name="T48" fmla="*/ 18 w 149"/>
                  <a:gd name="T49" fmla="*/ 1630 h 4316"/>
                  <a:gd name="T50" fmla="*/ 6 w 149"/>
                  <a:gd name="T51" fmla="*/ 1942 h 4316"/>
                  <a:gd name="T52" fmla="*/ 0 w 149"/>
                  <a:gd name="T53" fmla="*/ 2278 h 4316"/>
                  <a:gd name="T54" fmla="*/ 6 w 149"/>
                  <a:gd name="T55" fmla="*/ 2602 h 4316"/>
                  <a:gd name="T56" fmla="*/ 12 w 149"/>
                  <a:gd name="T57" fmla="*/ 2919 h 4316"/>
                  <a:gd name="T58" fmla="*/ 24 w 149"/>
                  <a:gd name="T59" fmla="*/ 3219 h 4316"/>
                  <a:gd name="T60" fmla="*/ 36 w 149"/>
                  <a:gd name="T61" fmla="*/ 3513 h 4316"/>
                  <a:gd name="T62" fmla="*/ 59 w 149"/>
                  <a:gd name="T63" fmla="*/ 3794 h 4316"/>
                  <a:gd name="T64" fmla="*/ 89 w 149"/>
                  <a:gd name="T65" fmla="*/ 4058 h 4316"/>
                  <a:gd name="T66" fmla="*/ 125 w 149"/>
                  <a:gd name="T67" fmla="*/ 4316 h 4316"/>
                  <a:gd name="T68" fmla="*/ 137 w 149"/>
                  <a:gd name="T69" fmla="*/ 4316 h 4316"/>
                  <a:gd name="T70" fmla="*/ 101 w 149"/>
                  <a:gd name="T71" fmla="*/ 4058 h 4316"/>
                  <a:gd name="T72" fmla="*/ 71 w 149"/>
                  <a:gd name="T73" fmla="*/ 3794 h 4316"/>
                  <a:gd name="T74" fmla="*/ 48 w 149"/>
                  <a:gd name="T75" fmla="*/ 3513 h 4316"/>
                  <a:gd name="T76" fmla="*/ 36 w 149"/>
                  <a:gd name="T77" fmla="*/ 3225 h 4316"/>
                  <a:gd name="T78" fmla="*/ 24 w 149"/>
                  <a:gd name="T79" fmla="*/ 2919 h 4316"/>
                  <a:gd name="T80" fmla="*/ 18 w 149"/>
                  <a:gd name="T81" fmla="*/ 2608 h 4316"/>
                  <a:gd name="T82" fmla="*/ 12 w 149"/>
                  <a:gd name="T83" fmla="*/ 2278 h 4316"/>
                  <a:gd name="T84" fmla="*/ 18 w 149"/>
                  <a:gd name="T85" fmla="*/ 1942 h 4316"/>
                  <a:gd name="T86" fmla="*/ 18 w 149"/>
                  <a:gd name="T87" fmla="*/ 194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19823" name="Freeform 15">
                <a:extLst>
                  <a:ext uri="{FF2B5EF4-FFF2-40B4-BE49-F238E27FC236}">
                    <a16:creationId xmlns:a16="http://schemas.microsoft.com/office/drawing/2014/main" id="{5279F6BB-3008-4F05-AB7C-1C09279D2341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>
                  <a:gd name="T0" fmla="*/ 18 w 299"/>
                  <a:gd name="T1" fmla="*/ 2062 h 4316"/>
                  <a:gd name="T2" fmla="*/ 30 w 299"/>
                  <a:gd name="T3" fmla="*/ 1750 h 4316"/>
                  <a:gd name="T4" fmla="*/ 54 w 299"/>
                  <a:gd name="T5" fmla="*/ 1451 h 4316"/>
                  <a:gd name="T6" fmla="*/ 84 w 299"/>
                  <a:gd name="T7" fmla="*/ 1169 h 4316"/>
                  <a:gd name="T8" fmla="*/ 126 w 299"/>
                  <a:gd name="T9" fmla="*/ 899 h 4316"/>
                  <a:gd name="T10" fmla="*/ 162 w 299"/>
                  <a:gd name="T11" fmla="*/ 641 h 4316"/>
                  <a:gd name="T12" fmla="*/ 209 w 299"/>
                  <a:gd name="T13" fmla="*/ 408 h 4316"/>
                  <a:gd name="T14" fmla="*/ 251 w 299"/>
                  <a:gd name="T15" fmla="*/ 192 h 4316"/>
                  <a:gd name="T16" fmla="*/ 299 w 299"/>
                  <a:gd name="T17" fmla="*/ 0 h 4316"/>
                  <a:gd name="T18" fmla="*/ 287 w 299"/>
                  <a:gd name="T19" fmla="*/ 0 h 4316"/>
                  <a:gd name="T20" fmla="*/ 239 w 299"/>
                  <a:gd name="T21" fmla="*/ 192 h 4316"/>
                  <a:gd name="T22" fmla="*/ 198 w 299"/>
                  <a:gd name="T23" fmla="*/ 408 h 4316"/>
                  <a:gd name="T24" fmla="*/ 156 w 299"/>
                  <a:gd name="T25" fmla="*/ 641 h 4316"/>
                  <a:gd name="T26" fmla="*/ 114 w 299"/>
                  <a:gd name="T27" fmla="*/ 899 h 4316"/>
                  <a:gd name="T28" fmla="*/ 78 w 299"/>
                  <a:gd name="T29" fmla="*/ 1169 h 4316"/>
                  <a:gd name="T30" fmla="*/ 48 w 299"/>
                  <a:gd name="T31" fmla="*/ 1451 h 4316"/>
                  <a:gd name="T32" fmla="*/ 24 w 299"/>
                  <a:gd name="T33" fmla="*/ 1750 h 4316"/>
                  <a:gd name="T34" fmla="*/ 6 w 299"/>
                  <a:gd name="T35" fmla="*/ 2062 h 4316"/>
                  <a:gd name="T36" fmla="*/ 0 w 299"/>
                  <a:gd name="T37" fmla="*/ 2374 h 4316"/>
                  <a:gd name="T38" fmla="*/ 12 w 299"/>
                  <a:gd name="T39" fmla="*/ 2674 h 4316"/>
                  <a:gd name="T40" fmla="*/ 30 w 299"/>
                  <a:gd name="T41" fmla="*/ 2973 h 4316"/>
                  <a:gd name="T42" fmla="*/ 54 w 299"/>
                  <a:gd name="T43" fmla="*/ 3255 h 4316"/>
                  <a:gd name="T44" fmla="*/ 96 w 299"/>
                  <a:gd name="T45" fmla="*/ 3537 h 4316"/>
                  <a:gd name="T46" fmla="*/ 144 w 299"/>
                  <a:gd name="T47" fmla="*/ 3806 h 4316"/>
                  <a:gd name="T48" fmla="*/ 203 w 299"/>
                  <a:gd name="T49" fmla="*/ 4064 h 4316"/>
                  <a:gd name="T50" fmla="*/ 275 w 299"/>
                  <a:gd name="T51" fmla="*/ 4316 h 4316"/>
                  <a:gd name="T52" fmla="*/ 287 w 299"/>
                  <a:gd name="T53" fmla="*/ 4316 h 4316"/>
                  <a:gd name="T54" fmla="*/ 215 w 299"/>
                  <a:gd name="T55" fmla="*/ 4064 h 4316"/>
                  <a:gd name="T56" fmla="*/ 156 w 299"/>
                  <a:gd name="T57" fmla="*/ 3806 h 4316"/>
                  <a:gd name="T58" fmla="*/ 108 w 299"/>
                  <a:gd name="T59" fmla="*/ 3537 h 4316"/>
                  <a:gd name="T60" fmla="*/ 66 w 299"/>
                  <a:gd name="T61" fmla="*/ 3261 h 4316"/>
                  <a:gd name="T62" fmla="*/ 42 w 299"/>
                  <a:gd name="T63" fmla="*/ 2973 h 4316"/>
                  <a:gd name="T64" fmla="*/ 24 w 299"/>
                  <a:gd name="T65" fmla="*/ 2680 h 4316"/>
                  <a:gd name="T66" fmla="*/ 12 w 299"/>
                  <a:gd name="T67" fmla="*/ 2374 h 4316"/>
                  <a:gd name="T68" fmla="*/ 18 w 299"/>
                  <a:gd name="T69" fmla="*/ 2062 h 4316"/>
                  <a:gd name="T70" fmla="*/ 18 w 299"/>
                  <a:gd name="T71" fmla="*/ 206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19824" name="Freeform 16">
                <a:extLst>
                  <a:ext uri="{FF2B5EF4-FFF2-40B4-BE49-F238E27FC236}">
                    <a16:creationId xmlns:a16="http://schemas.microsoft.com/office/drawing/2014/main" id="{C1AD21C9-41E5-4B29-A9FC-B91E206BB4D8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>
                  <a:gd name="T0" fmla="*/ 424 w 424"/>
                  <a:gd name="T1" fmla="*/ 0 h 4316"/>
                  <a:gd name="T2" fmla="*/ 412 w 424"/>
                  <a:gd name="T3" fmla="*/ 0 h 4316"/>
                  <a:gd name="T4" fmla="*/ 316 w 424"/>
                  <a:gd name="T5" fmla="*/ 222 h 4316"/>
                  <a:gd name="T6" fmla="*/ 239 w 424"/>
                  <a:gd name="T7" fmla="*/ 462 h 4316"/>
                  <a:gd name="T8" fmla="*/ 167 w 424"/>
                  <a:gd name="T9" fmla="*/ 707 h 4316"/>
                  <a:gd name="T10" fmla="*/ 107 w 424"/>
                  <a:gd name="T11" fmla="*/ 971 h 4316"/>
                  <a:gd name="T12" fmla="*/ 65 w 424"/>
                  <a:gd name="T13" fmla="*/ 1247 h 4316"/>
                  <a:gd name="T14" fmla="*/ 29 w 424"/>
                  <a:gd name="T15" fmla="*/ 1529 h 4316"/>
                  <a:gd name="T16" fmla="*/ 6 w 424"/>
                  <a:gd name="T17" fmla="*/ 1822 h 4316"/>
                  <a:gd name="T18" fmla="*/ 0 w 424"/>
                  <a:gd name="T19" fmla="*/ 2122 h 4316"/>
                  <a:gd name="T20" fmla="*/ 6 w 424"/>
                  <a:gd name="T21" fmla="*/ 2404 h 4316"/>
                  <a:gd name="T22" fmla="*/ 24 w 424"/>
                  <a:gd name="T23" fmla="*/ 2686 h 4316"/>
                  <a:gd name="T24" fmla="*/ 47 w 424"/>
                  <a:gd name="T25" fmla="*/ 2961 h 4316"/>
                  <a:gd name="T26" fmla="*/ 89 w 424"/>
                  <a:gd name="T27" fmla="*/ 3243 h 4316"/>
                  <a:gd name="T28" fmla="*/ 137 w 424"/>
                  <a:gd name="T29" fmla="*/ 3519 h 4316"/>
                  <a:gd name="T30" fmla="*/ 197 w 424"/>
                  <a:gd name="T31" fmla="*/ 3788 h 4316"/>
                  <a:gd name="T32" fmla="*/ 269 w 424"/>
                  <a:gd name="T33" fmla="*/ 4058 h 4316"/>
                  <a:gd name="T34" fmla="*/ 346 w 424"/>
                  <a:gd name="T35" fmla="*/ 4316 h 4316"/>
                  <a:gd name="T36" fmla="*/ 358 w 424"/>
                  <a:gd name="T37" fmla="*/ 4316 h 4316"/>
                  <a:gd name="T38" fmla="*/ 281 w 424"/>
                  <a:gd name="T39" fmla="*/ 4058 h 4316"/>
                  <a:gd name="T40" fmla="*/ 209 w 424"/>
                  <a:gd name="T41" fmla="*/ 3788 h 4316"/>
                  <a:gd name="T42" fmla="*/ 149 w 424"/>
                  <a:gd name="T43" fmla="*/ 3519 h 4316"/>
                  <a:gd name="T44" fmla="*/ 101 w 424"/>
                  <a:gd name="T45" fmla="*/ 3243 h 4316"/>
                  <a:gd name="T46" fmla="*/ 59 w 424"/>
                  <a:gd name="T47" fmla="*/ 2961 h 4316"/>
                  <a:gd name="T48" fmla="*/ 35 w 424"/>
                  <a:gd name="T49" fmla="*/ 2686 h 4316"/>
                  <a:gd name="T50" fmla="*/ 18 w 424"/>
                  <a:gd name="T51" fmla="*/ 2404 h 4316"/>
                  <a:gd name="T52" fmla="*/ 12 w 424"/>
                  <a:gd name="T53" fmla="*/ 2122 h 4316"/>
                  <a:gd name="T54" fmla="*/ 18 w 424"/>
                  <a:gd name="T55" fmla="*/ 1822 h 4316"/>
                  <a:gd name="T56" fmla="*/ 41 w 424"/>
                  <a:gd name="T57" fmla="*/ 1529 h 4316"/>
                  <a:gd name="T58" fmla="*/ 71 w 424"/>
                  <a:gd name="T59" fmla="*/ 1247 h 4316"/>
                  <a:gd name="T60" fmla="*/ 119 w 424"/>
                  <a:gd name="T61" fmla="*/ 971 h 4316"/>
                  <a:gd name="T62" fmla="*/ 179 w 424"/>
                  <a:gd name="T63" fmla="*/ 707 h 4316"/>
                  <a:gd name="T64" fmla="*/ 245 w 424"/>
                  <a:gd name="T65" fmla="*/ 462 h 4316"/>
                  <a:gd name="T66" fmla="*/ 328 w 424"/>
                  <a:gd name="T67" fmla="*/ 222 h 4316"/>
                  <a:gd name="T68" fmla="*/ 424 w 424"/>
                  <a:gd name="T69" fmla="*/ 0 h 4316"/>
                  <a:gd name="T70" fmla="*/ 424 w 424"/>
                  <a:gd name="T7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19825" name="Freeform 17">
                <a:extLst>
                  <a:ext uri="{FF2B5EF4-FFF2-40B4-BE49-F238E27FC236}">
                    <a16:creationId xmlns:a16="http://schemas.microsoft.com/office/drawing/2014/main" id="{C8410E01-4048-4B0E-8933-9ABECAC7A44A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>
                  <a:gd name="T0" fmla="*/ 12 w 574"/>
                  <a:gd name="T1" fmla="*/ 2146 h 4316"/>
                  <a:gd name="T2" fmla="*/ 24 w 574"/>
                  <a:gd name="T3" fmla="*/ 1846 h 4316"/>
                  <a:gd name="T4" fmla="*/ 54 w 574"/>
                  <a:gd name="T5" fmla="*/ 1559 h 4316"/>
                  <a:gd name="T6" fmla="*/ 96 w 574"/>
                  <a:gd name="T7" fmla="*/ 1277 h 4316"/>
                  <a:gd name="T8" fmla="*/ 162 w 574"/>
                  <a:gd name="T9" fmla="*/ 1001 h 4316"/>
                  <a:gd name="T10" fmla="*/ 239 w 574"/>
                  <a:gd name="T11" fmla="*/ 731 h 4316"/>
                  <a:gd name="T12" fmla="*/ 335 w 574"/>
                  <a:gd name="T13" fmla="*/ 480 h 4316"/>
                  <a:gd name="T14" fmla="*/ 449 w 574"/>
                  <a:gd name="T15" fmla="*/ 234 h 4316"/>
                  <a:gd name="T16" fmla="*/ 574 w 574"/>
                  <a:gd name="T17" fmla="*/ 0 h 4316"/>
                  <a:gd name="T18" fmla="*/ 562 w 574"/>
                  <a:gd name="T19" fmla="*/ 0 h 4316"/>
                  <a:gd name="T20" fmla="*/ 437 w 574"/>
                  <a:gd name="T21" fmla="*/ 234 h 4316"/>
                  <a:gd name="T22" fmla="*/ 323 w 574"/>
                  <a:gd name="T23" fmla="*/ 480 h 4316"/>
                  <a:gd name="T24" fmla="*/ 227 w 574"/>
                  <a:gd name="T25" fmla="*/ 737 h 4316"/>
                  <a:gd name="T26" fmla="*/ 150 w 574"/>
                  <a:gd name="T27" fmla="*/ 1001 h 4316"/>
                  <a:gd name="T28" fmla="*/ 84 w 574"/>
                  <a:gd name="T29" fmla="*/ 1277 h 4316"/>
                  <a:gd name="T30" fmla="*/ 42 w 574"/>
                  <a:gd name="T31" fmla="*/ 1559 h 4316"/>
                  <a:gd name="T32" fmla="*/ 12 w 574"/>
                  <a:gd name="T33" fmla="*/ 1852 h 4316"/>
                  <a:gd name="T34" fmla="*/ 0 w 574"/>
                  <a:gd name="T35" fmla="*/ 2146 h 4316"/>
                  <a:gd name="T36" fmla="*/ 6 w 574"/>
                  <a:gd name="T37" fmla="*/ 2434 h 4316"/>
                  <a:gd name="T38" fmla="*/ 30 w 574"/>
                  <a:gd name="T39" fmla="*/ 2715 h 4316"/>
                  <a:gd name="T40" fmla="*/ 66 w 574"/>
                  <a:gd name="T41" fmla="*/ 2997 h 4316"/>
                  <a:gd name="T42" fmla="*/ 120 w 574"/>
                  <a:gd name="T43" fmla="*/ 3273 h 4316"/>
                  <a:gd name="T44" fmla="*/ 191 w 574"/>
                  <a:gd name="T45" fmla="*/ 3549 h 4316"/>
                  <a:gd name="T46" fmla="*/ 275 w 574"/>
                  <a:gd name="T47" fmla="*/ 3812 h 4316"/>
                  <a:gd name="T48" fmla="*/ 371 w 574"/>
                  <a:gd name="T49" fmla="*/ 4070 h 4316"/>
                  <a:gd name="T50" fmla="*/ 484 w 574"/>
                  <a:gd name="T51" fmla="*/ 4316 h 4316"/>
                  <a:gd name="T52" fmla="*/ 496 w 574"/>
                  <a:gd name="T53" fmla="*/ 4316 h 4316"/>
                  <a:gd name="T54" fmla="*/ 383 w 574"/>
                  <a:gd name="T55" fmla="*/ 4070 h 4316"/>
                  <a:gd name="T56" fmla="*/ 287 w 574"/>
                  <a:gd name="T57" fmla="*/ 3812 h 4316"/>
                  <a:gd name="T58" fmla="*/ 203 w 574"/>
                  <a:gd name="T59" fmla="*/ 3549 h 4316"/>
                  <a:gd name="T60" fmla="*/ 132 w 574"/>
                  <a:gd name="T61" fmla="*/ 3273 h 4316"/>
                  <a:gd name="T62" fmla="*/ 78 w 574"/>
                  <a:gd name="T63" fmla="*/ 2997 h 4316"/>
                  <a:gd name="T64" fmla="*/ 42 w 574"/>
                  <a:gd name="T65" fmla="*/ 2715 h 4316"/>
                  <a:gd name="T66" fmla="*/ 18 w 574"/>
                  <a:gd name="T67" fmla="*/ 2434 h 4316"/>
                  <a:gd name="T68" fmla="*/ 12 w 574"/>
                  <a:gd name="T69" fmla="*/ 2146 h 4316"/>
                  <a:gd name="T70" fmla="*/ 12 w 574"/>
                  <a:gd name="T71" fmla="*/ 214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19826" name="Freeform 18">
                <a:extLst>
                  <a:ext uri="{FF2B5EF4-FFF2-40B4-BE49-F238E27FC236}">
                    <a16:creationId xmlns:a16="http://schemas.microsoft.com/office/drawing/2014/main" id="{BD9F24FE-CC89-48C9-9B29-AF71EB9678C5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>
                  <a:gd name="T0" fmla="*/ 12 w 735"/>
                  <a:gd name="T1" fmla="*/ 2098 h 4316"/>
                  <a:gd name="T2" fmla="*/ 29 w 735"/>
                  <a:gd name="T3" fmla="*/ 1798 h 4316"/>
                  <a:gd name="T4" fmla="*/ 71 w 735"/>
                  <a:gd name="T5" fmla="*/ 1505 h 4316"/>
                  <a:gd name="T6" fmla="*/ 131 w 735"/>
                  <a:gd name="T7" fmla="*/ 1223 h 4316"/>
                  <a:gd name="T8" fmla="*/ 215 w 735"/>
                  <a:gd name="T9" fmla="*/ 941 h 4316"/>
                  <a:gd name="T10" fmla="*/ 316 w 735"/>
                  <a:gd name="T11" fmla="*/ 689 h 4316"/>
                  <a:gd name="T12" fmla="*/ 442 w 735"/>
                  <a:gd name="T13" fmla="*/ 444 h 4316"/>
                  <a:gd name="T14" fmla="*/ 580 w 735"/>
                  <a:gd name="T15" fmla="*/ 216 h 4316"/>
                  <a:gd name="T16" fmla="*/ 735 w 735"/>
                  <a:gd name="T17" fmla="*/ 0 h 4316"/>
                  <a:gd name="T18" fmla="*/ 723 w 735"/>
                  <a:gd name="T19" fmla="*/ 0 h 4316"/>
                  <a:gd name="T20" fmla="*/ 568 w 735"/>
                  <a:gd name="T21" fmla="*/ 210 h 4316"/>
                  <a:gd name="T22" fmla="*/ 430 w 735"/>
                  <a:gd name="T23" fmla="*/ 438 h 4316"/>
                  <a:gd name="T24" fmla="*/ 311 w 735"/>
                  <a:gd name="T25" fmla="*/ 683 h 4316"/>
                  <a:gd name="T26" fmla="*/ 209 w 735"/>
                  <a:gd name="T27" fmla="*/ 941 h 4316"/>
                  <a:gd name="T28" fmla="*/ 125 w 735"/>
                  <a:gd name="T29" fmla="*/ 1217 h 4316"/>
                  <a:gd name="T30" fmla="*/ 59 w 735"/>
                  <a:gd name="T31" fmla="*/ 1505 h 4316"/>
                  <a:gd name="T32" fmla="*/ 18 w 735"/>
                  <a:gd name="T33" fmla="*/ 1798 h 4316"/>
                  <a:gd name="T34" fmla="*/ 0 w 735"/>
                  <a:gd name="T35" fmla="*/ 2098 h 4316"/>
                  <a:gd name="T36" fmla="*/ 6 w 735"/>
                  <a:gd name="T37" fmla="*/ 2404 h 4316"/>
                  <a:gd name="T38" fmla="*/ 29 w 735"/>
                  <a:gd name="T39" fmla="*/ 2709 h 4316"/>
                  <a:gd name="T40" fmla="*/ 77 w 735"/>
                  <a:gd name="T41" fmla="*/ 3015 h 4316"/>
                  <a:gd name="T42" fmla="*/ 149 w 735"/>
                  <a:gd name="T43" fmla="*/ 3315 h 4316"/>
                  <a:gd name="T44" fmla="*/ 227 w 735"/>
                  <a:gd name="T45" fmla="*/ 3573 h 4316"/>
                  <a:gd name="T46" fmla="*/ 316 w 735"/>
                  <a:gd name="T47" fmla="*/ 3824 h 4316"/>
                  <a:gd name="T48" fmla="*/ 424 w 735"/>
                  <a:gd name="T49" fmla="*/ 4076 h 4316"/>
                  <a:gd name="T50" fmla="*/ 544 w 735"/>
                  <a:gd name="T51" fmla="*/ 4316 h 4316"/>
                  <a:gd name="T52" fmla="*/ 556 w 735"/>
                  <a:gd name="T53" fmla="*/ 4316 h 4316"/>
                  <a:gd name="T54" fmla="*/ 436 w 735"/>
                  <a:gd name="T55" fmla="*/ 4076 h 4316"/>
                  <a:gd name="T56" fmla="*/ 328 w 735"/>
                  <a:gd name="T57" fmla="*/ 3824 h 4316"/>
                  <a:gd name="T58" fmla="*/ 239 w 735"/>
                  <a:gd name="T59" fmla="*/ 3573 h 4316"/>
                  <a:gd name="T60" fmla="*/ 161 w 735"/>
                  <a:gd name="T61" fmla="*/ 3315 h 4316"/>
                  <a:gd name="T62" fmla="*/ 89 w 735"/>
                  <a:gd name="T63" fmla="*/ 3015 h 4316"/>
                  <a:gd name="T64" fmla="*/ 41 w 735"/>
                  <a:gd name="T65" fmla="*/ 2709 h 4316"/>
                  <a:gd name="T66" fmla="*/ 18 w 735"/>
                  <a:gd name="T67" fmla="*/ 2404 h 4316"/>
                  <a:gd name="T68" fmla="*/ 12 w 735"/>
                  <a:gd name="T69" fmla="*/ 2098 h 4316"/>
                  <a:gd name="T70" fmla="*/ 12 w 735"/>
                  <a:gd name="T71" fmla="*/ 209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19827" name="Freeform 19">
                <a:extLst>
                  <a:ext uri="{FF2B5EF4-FFF2-40B4-BE49-F238E27FC236}">
                    <a16:creationId xmlns:a16="http://schemas.microsoft.com/office/drawing/2014/main" id="{7B2BB18B-834E-49B6-A55C-2EA08E3522F8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>
                  <a:gd name="T0" fmla="*/ 18 w 837"/>
                  <a:gd name="T1" fmla="*/ 1948 h 4316"/>
                  <a:gd name="T2" fmla="*/ 48 w 837"/>
                  <a:gd name="T3" fmla="*/ 1708 h 4316"/>
                  <a:gd name="T4" fmla="*/ 96 w 837"/>
                  <a:gd name="T5" fmla="*/ 1475 h 4316"/>
                  <a:gd name="T6" fmla="*/ 161 w 837"/>
                  <a:gd name="T7" fmla="*/ 1235 h 4316"/>
                  <a:gd name="T8" fmla="*/ 251 w 837"/>
                  <a:gd name="T9" fmla="*/ 995 h 4316"/>
                  <a:gd name="T10" fmla="*/ 365 w 837"/>
                  <a:gd name="T11" fmla="*/ 755 h 4316"/>
                  <a:gd name="T12" fmla="*/ 496 w 837"/>
                  <a:gd name="T13" fmla="*/ 510 h 4316"/>
                  <a:gd name="T14" fmla="*/ 658 w 837"/>
                  <a:gd name="T15" fmla="*/ 258 h 4316"/>
                  <a:gd name="T16" fmla="*/ 741 w 837"/>
                  <a:gd name="T17" fmla="*/ 132 h 4316"/>
                  <a:gd name="T18" fmla="*/ 837 w 837"/>
                  <a:gd name="T19" fmla="*/ 0 h 4316"/>
                  <a:gd name="T20" fmla="*/ 825 w 837"/>
                  <a:gd name="T21" fmla="*/ 0 h 4316"/>
                  <a:gd name="T22" fmla="*/ 729 w 837"/>
                  <a:gd name="T23" fmla="*/ 132 h 4316"/>
                  <a:gd name="T24" fmla="*/ 640 w 837"/>
                  <a:gd name="T25" fmla="*/ 258 h 4316"/>
                  <a:gd name="T26" fmla="*/ 562 w 837"/>
                  <a:gd name="T27" fmla="*/ 384 h 4316"/>
                  <a:gd name="T28" fmla="*/ 484 w 837"/>
                  <a:gd name="T29" fmla="*/ 510 h 4316"/>
                  <a:gd name="T30" fmla="*/ 353 w 837"/>
                  <a:gd name="T31" fmla="*/ 755 h 4316"/>
                  <a:gd name="T32" fmla="*/ 239 w 837"/>
                  <a:gd name="T33" fmla="*/ 995 h 4316"/>
                  <a:gd name="T34" fmla="*/ 150 w 837"/>
                  <a:gd name="T35" fmla="*/ 1235 h 4316"/>
                  <a:gd name="T36" fmla="*/ 84 w 837"/>
                  <a:gd name="T37" fmla="*/ 1469 h 4316"/>
                  <a:gd name="T38" fmla="*/ 36 w 837"/>
                  <a:gd name="T39" fmla="*/ 1702 h 4316"/>
                  <a:gd name="T40" fmla="*/ 6 w 837"/>
                  <a:gd name="T41" fmla="*/ 1942 h 4316"/>
                  <a:gd name="T42" fmla="*/ 0 w 837"/>
                  <a:gd name="T43" fmla="*/ 2200 h 4316"/>
                  <a:gd name="T44" fmla="*/ 12 w 837"/>
                  <a:gd name="T45" fmla="*/ 2470 h 4316"/>
                  <a:gd name="T46" fmla="*/ 48 w 837"/>
                  <a:gd name="T47" fmla="*/ 2739 h 4316"/>
                  <a:gd name="T48" fmla="*/ 114 w 837"/>
                  <a:gd name="T49" fmla="*/ 3027 h 4316"/>
                  <a:gd name="T50" fmla="*/ 150 w 837"/>
                  <a:gd name="T51" fmla="*/ 3171 h 4316"/>
                  <a:gd name="T52" fmla="*/ 197 w 837"/>
                  <a:gd name="T53" fmla="*/ 3321 h 4316"/>
                  <a:gd name="T54" fmla="*/ 245 w 837"/>
                  <a:gd name="T55" fmla="*/ 3477 h 4316"/>
                  <a:gd name="T56" fmla="*/ 305 w 837"/>
                  <a:gd name="T57" fmla="*/ 3639 h 4316"/>
                  <a:gd name="T58" fmla="*/ 365 w 837"/>
                  <a:gd name="T59" fmla="*/ 3800 h 4316"/>
                  <a:gd name="T60" fmla="*/ 437 w 837"/>
                  <a:gd name="T61" fmla="*/ 3968 h 4316"/>
                  <a:gd name="T62" fmla="*/ 508 w 837"/>
                  <a:gd name="T63" fmla="*/ 4136 h 4316"/>
                  <a:gd name="T64" fmla="*/ 592 w 837"/>
                  <a:gd name="T65" fmla="*/ 4316 h 4316"/>
                  <a:gd name="T66" fmla="*/ 604 w 837"/>
                  <a:gd name="T67" fmla="*/ 4316 h 4316"/>
                  <a:gd name="T68" fmla="*/ 520 w 837"/>
                  <a:gd name="T69" fmla="*/ 4136 h 4316"/>
                  <a:gd name="T70" fmla="*/ 448 w 837"/>
                  <a:gd name="T71" fmla="*/ 3968 h 4316"/>
                  <a:gd name="T72" fmla="*/ 377 w 837"/>
                  <a:gd name="T73" fmla="*/ 3800 h 4316"/>
                  <a:gd name="T74" fmla="*/ 317 w 837"/>
                  <a:gd name="T75" fmla="*/ 3639 h 4316"/>
                  <a:gd name="T76" fmla="*/ 257 w 837"/>
                  <a:gd name="T77" fmla="*/ 3477 h 4316"/>
                  <a:gd name="T78" fmla="*/ 209 w 837"/>
                  <a:gd name="T79" fmla="*/ 3327 h 4316"/>
                  <a:gd name="T80" fmla="*/ 161 w 837"/>
                  <a:gd name="T81" fmla="*/ 3171 h 4316"/>
                  <a:gd name="T82" fmla="*/ 126 w 837"/>
                  <a:gd name="T83" fmla="*/ 3027 h 4316"/>
                  <a:gd name="T84" fmla="*/ 60 w 837"/>
                  <a:gd name="T85" fmla="*/ 2739 h 4316"/>
                  <a:gd name="T86" fmla="*/ 24 w 837"/>
                  <a:gd name="T87" fmla="*/ 2470 h 4316"/>
                  <a:gd name="T88" fmla="*/ 12 w 837"/>
                  <a:gd name="T89" fmla="*/ 2206 h 4316"/>
                  <a:gd name="T90" fmla="*/ 18 w 837"/>
                  <a:gd name="T91" fmla="*/ 1948 h 4316"/>
                  <a:gd name="T92" fmla="*/ 18 w 837"/>
                  <a:gd name="T93" fmla="*/ 194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</p:grpSp>
        <p:sp>
          <p:nvSpPr>
            <p:cNvPr id="119828" name="Freeform 20">
              <a:extLst>
                <a:ext uri="{FF2B5EF4-FFF2-40B4-BE49-F238E27FC236}">
                  <a16:creationId xmlns:a16="http://schemas.microsoft.com/office/drawing/2014/main" id="{943BF888-33B1-4F95-A852-6022C7E4A4E7}"/>
                </a:ext>
              </a:extLst>
            </p:cNvPr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>
                <a:gd name="T0" fmla="*/ 0 w 604"/>
                <a:gd name="T1" fmla="*/ 54 h 1415"/>
                <a:gd name="T2" fmla="*/ 42 w 604"/>
                <a:gd name="T3" fmla="*/ 228 h 1415"/>
                <a:gd name="T4" fmla="*/ 96 w 604"/>
                <a:gd name="T5" fmla="*/ 402 h 1415"/>
                <a:gd name="T6" fmla="*/ 161 w 604"/>
                <a:gd name="T7" fmla="*/ 576 h 1415"/>
                <a:gd name="T8" fmla="*/ 227 w 604"/>
                <a:gd name="T9" fmla="*/ 744 h 1415"/>
                <a:gd name="T10" fmla="*/ 305 w 604"/>
                <a:gd name="T11" fmla="*/ 917 h 1415"/>
                <a:gd name="T12" fmla="*/ 389 w 604"/>
                <a:gd name="T13" fmla="*/ 1085 h 1415"/>
                <a:gd name="T14" fmla="*/ 484 w 604"/>
                <a:gd name="T15" fmla="*/ 1253 h 1415"/>
                <a:gd name="T16" fmla="*/ 586 w 604"/>
                <a:gd name="T17" fmla="*/ 1415 h 1415"/>
                <a:gd name="T18" fmla="*/ 604 w 604"/>
                <a:gd name="T19" fmla="*/ 1415 h 1415"/>
                <a:gd name="T20" fmla="*/ 496 w 604"/>
                <a:gd name="T21" fmla="*/ 1247 h 1415"/>
                <a:gd name="T22" fmla="*/ 401 w 604"/>
                <a:gd name="T23" fmla="*/ 1073 h 1415"/>
                <a:gd name="T24" fmla="*/ 311 w 604"/>
                <a:gd name="T25" fmla="*/ 899 h 1415"/>
                <a:gd name="T26" fmla="*/ 233 w 604"/>
                <a:gd name="T27" fmla="*/ 720 h 1415"/>
                <a:gd name="T28" fmla="*/ 161 w 604"/>
                <a:gd name="T29" fmla="*/ 546 h 1415"/>
                <a:gd name="T30" fmla="*/ 102 w 604"/>
                <a:gd name="T31" fmla="*/ 366 h 1415"/>
                <a:gd name="T32" fmla="*/ 48 w 604"/>
                <a:gd name="T33" fmla="*/ 180 h 1415"/>
                <a:gd name="T34" fmla="*/ 0 w 604"/>
                <a:gd name="T35" fmla="*/ 0 h 1415"/>
                <a:gd name="T36" fmla="*/ 0 w 604"/>
                <a:gd name="T37" fmla="*/ 54 h 1415"/>
                <a:gd name="T38" fmla="*/ 0 w 604"/>
                <a:gd name="T39" fmla="*/ 54 h 1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9829" name="Freeform 21">
              <a:extLst>
                <a:ext uri="{FF2B5EF4-FFF2-40B4-BE49-F238E27FC236}">
                  <a16:creationId xmlns:a16="http://schemas.microsoft.com/office/drawing/2014/main" id="{6FE1E5B8-A87C-47A7-8532-569041EB6EBC}"/>
                </a:ext>
              </a:extLst>
            </p:cNvPr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>
                <a:gd name="T0" fmla="*/ 0 w 227"/>
                <a:gd name="T1" fmla="*/ 30 h 426"/>
                <a:gd name="T2" fmla="*/ 108 w 227"/>
                <a:gd name="T3" fmla="*/ 240 h 426"/>
                <a:gd name="T4" fmla="*/ 215 w 227"/>
                <a:gd name="T5" fmla="*/ 426 h 426"/>
                <a:gd name="T6" fmla="*/ 227 w 227"/>
                <a:gd name="T7" fmla="*/ 426 h 426"/>
                <a:gd name="T8" fmla="*/ 167 w 227"/>
                <a:gd name="T9" fmla="*/ 330 h 426"/>
                <a:gd name="T10" fmla="*/ 114 w 227"/>
                <a:gd name="T11" fmla="*/ 222 h 426"/>
                <a:gd name="T12" fmla="*/ 0 w 227"/>
                <a:gd name="T13" fmla="*/ 0 h 426"/>
                <a:gd name="T14" fmla="*/ 0 w 227"/>
                <a:gd name="T15" fmla="*/ 30 h 426"/>
                <a:gd name="T16" fmla="*/ 0 w 227"/>
                <a:gd name="T17" fmla="*/ 30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9830" name="Freeform 22">
              <a:extLst>
                <a:ext uri="{FF2B5EF4-FFF2-40B4-BE49-F238E27FC236}">
                  <a16:creationId xmlns:a16="http://schemas.microsoft.com/office/drawing/2014/main" id="{E2094B32-92C3-4FBE-9539-40A0809E216D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>
                <a:gd name="T0" fmla="*/ 981 w 981"/>
                <a:gd name="T1" fmla="*/ 1786 h 1786"/>
                <a:gd name="T2" fmla="*/ 981 w 981"/>
                <a:gd name="T3" fmla="*/ 1720 h 1786"/>
                <a:gd name="T4" fmla="*/ 969 w 981"/>
                <a:gd name="T5" fmla="*/ 1666 h 1786"/>
                <a:gd name="T6" fmla="*/ 957 w 981"/>
                <a:gd name="T7" fmla="*/ 1613 h 1786"/>
                <a:gd name="T8" fmla="*/ 921 w 981"/>
                <a:gd name="T9" fmla="*/ 1487 h 1786"/>
                <a:gd name="T10" fmla="*/ 885 w 981"/>
                <a:gd name="T11" fmla="*/ 1361 h 1786"/>
                <a:gd name="T12" fmla="*/ 796 w 981"/>
                <a:gd name="T13" fmla="*/ 1121 h 1786"/>
                <a:gd name="T14" fmla="*/ 682 w 981"/>
                <a:gd name="T15" fmla="*/ 899 h 1786"/>
                <a:gd name="T16" fmla="*/ 562 w 981"/>
                <a:gd name="T17" fmla="*/ 689 h 1786"/>
                <a:gd name="T18" fmla="*/ 431 w 981"/>
                <a:gd name="T19" fmla="*/ 498 h 1786"/>
                <a:gd name="T20" fmla="*/ 293 w 981"/>
                <a:gd name="T21" fmla="*/ 318 h 1786"/>
                <a:gd name="T22" fmla="*/ 150 w 981"/>
                <a:gd name="T23" fmla="*/ 150 h 1786"/>
                <a:gd name="T24" fmla="*/ 12 w 981"/>
                <a:gd name="T25" fmla="*/ 0 h 1786"/>
                <a:gd name="T26" fmla="*/ 0 w 981"/>
                <a:gd name="T27" fmla="*/ 0 h 1786"/>
                <a:gd name="T28" fmla="*/ 138 w 981"/>
                <a:gd name="T29" fmla="*/ 150 h 1786"/>
                <a:gd name="T30" fmla="*/ 275 w 981"/>
                <a:gd name="T31" fmla="*/ 318 h 1786"/>
                <a:gd name="T32" fmla="*/ 413 w 981"/>
                <a:gd name="T33" fmla="*/ 498 h 1786"/>
                <a:gd name="T34" fmla="*/ 545 w 981"/>
                <a:gd name="T35" fmla="*/ 689 h 1786"/>
                <a:gd name="T36" fmla="*/ 670 w 981"/>
                <a:gd name="T37" fmla="*/ 899 h 1786"/>
                <a:gd name="T38" fmla="*/ 778 w 981"/>
                <a:gd name="T39" fmla="*/ 1121 h 1786"/>
                <a:gd name="T40" fmla="*/ 873 w 981"/>
                <a:gd name="T41" fmla="*/ 1361 h 1786"/>
                <a:gd name="T42" fmla="*/ 909 w 981"/>
                <a:gd name="T43" fmla="*/ 1487 h 1786"/>
                <a:gd name="T44" fmla="*/ 945 w 981"/>
                <a:gd name="T45" fmla="*/ 1619 h 1786"/>
                <a:gd name="T46" fmla="*/ 963 w 981"/>
                <a:gd name="T47" fmla="*/ 1702 h 1786"/>
                <a:gd name="T48" fmla="*/ 981 w 981"/>
                <a:gd name="T49" fmla="*/ 1786 h 1786"/>
                <a:gd name="T50" fmla="*/ 981 w 981"/>
                <a:gd name="T51" fmla="*/ 1786 h 1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9831" name="Freeform 23">
              <a:extLst>
                <a:ext uri="{FF2B5EF4-FFF2-40B4-BE49-F238E27FC236}">
                  <a16:creationId xmlns:a16="http://schemas.microsoft.com/office/drawing/2014/main" id="{42BA9E78-E335-456E-9D22-57E201B7C5C4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>
                <a:gd name="T0" fmla="*/ 717 w 717"/>
                <a:gd name="T1" fmla="*/ 845 h 845"/>
                <a:gd name="T2" fmla="*/ 717 w 717"/>
                <a:gd name="T3" fmla="*/ 821 h 845"/>
                <a:gd name="T4" fmla="*/ 574 w 717"/>
                <a:gd name="T5" fmla="*/ 605 h 845"/>
                <a:gd name="T6" fmla="*/ 406 w 717"/>
                <a:gd name="T7" fmla="*/ 396 h 845"/>
                <a:gd name="T8" fmla="*/ 221 w 717"/>
                <a:gd name="T9" fmla="*/ 192 h 845"/>
                <a:gd name="T10" fmla="*/ 17 w 717"/>
                <a:gd name="T11" fmla="*/ 0 h 845"/>
                <a:gd name="T12" fmla="*/ 0 w 717"/>
                <a:gd name="T13" fmla="*/ 0 h 845"/>
                <a:gd name="T14" fmla="*/ 209 w 717"/>
                <a:gd name="T15" fmla="*/ 198 h 845"/>
                <a:gd name="T16" fmla="*/ 400 w 717"/>
                <a:gd name="T17" fmla="*/ 408 h 845"/>
                <a:gd name="T18" fmla="*/ 568 w 717"/>
                <a:gd name="T19" fmla="*/ 623 h 845"/>
                <a:gd name="T20" fmla="*/ 717 w 717"/>
                <a:gd name="T21" fmla="*/ 845 h 845"/>
                <a:gd name="T22" fmla="*/ 717 w 717"/>
                <a:gd name="T23" fmla="*/ 845 h 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9832" name="Freeform 24">
              <a:extLst>
                <a:ext uri="{FF2B5EF4-FFF2-40B4-BE49-F238E27FC236}">
                  <a16:creationId xmlns:a16="http://schemas.microsoft.com/office/drawing/2014/main" id="{A1E12B93-DF9C-47E4-B524-DC03197CAC89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>
                <a:gd name="T0" fmla="*/ 407 w 407"/>
                <a:gd name="T1" fmla="*/ 414 h 414"/>
                <a:gd name="T2" fmla="*/ 407 w 407"/>
                <a:gd name="T3" fmla="*/ 396 h 414"/>
                <a:gd name="T4" fmla="*/ 222 w 407"/>
                <a:gd name="T5" fmla="*/ 192 h 414"/>
                <a:gd name="T6" fmla="*/ 12 w 407"/>
                <a:gd name="T7" fmla="*/ 0 h 414"/>
                <a:gd name="T8" fmla="*/ 0 w 407"/>
                <a:gd name="T9" fmla="*/ 0 h 414"/>
                <a:gd name="T10" fmla="*/ 108 w 407"/>
                <a:gd name="T11" fmla="*/ 102 h 414"/>
                <a:gd name="T12" fmla="*/ 216 w 407"/>
                <a:gd name="T13" fmla="*/ 204 h 414"/>
                <a:gd name="T14" fmla="*/ 407 w 407"/>
                <a:gd name="T15" fmla="*/ 414 h 414"/>
                <a:gd name="T16" fmla="*/ 407 w 407"/>
                <a:gd name="T17" fmla="*/ 414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9833" name="Freeform 25">
              <a:extLst>
                <a:ext uri="{FF2B5EF4-FFF2-40B4-BE49-F238E27FC236}">
                  <a16:creationId xmlns:a16="http://schemas.microsoft.com/office/drawing/2014/main" id="{4016193B-FE01-423D-A156-B9F6C8F13131}"/>
                </a:ext>
              </a:extLst>
            </p:cNvPr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>
                <a:gd name="T0" fmla="*/ 0 w 855"/>
                <a:gd name="T1" fmla="*/ 1361 h 1409"/>
                <a:gd name="T2" fmla="*/ 0 w 855"/>
                <a:gd name="T3" fmla="*/ 1409 h 1409"/>
                <a:gd name="T4" fmla="*/ 54 w 855"/>
                <a:gd name="T5" fmla="*/ 1211 h 1409"/>
                <a:gd name="T6" fmla="*/ 126 w 855"/>
                <a:gd name="T7" fmla="*/ 1013 h 1409"/>
                <a:gd name="T8" fmla="*/ 215 w 855"/>
                <a:gd name="T9" fmla="*/ 827 h 1409"/>
                <a:gd name="T10" fmla="*/ 311 w 855"/>
                <a:gd name="T11" fmla="*/ 647 h 1409"/>
                <a:gd name="T12" fmla="*/ 431 w 855"/>
                <a:gd name="T13" fmla="*/ 474 h 1409"/>
                <a:gd name="T14" fmla="*/ 556 w 855"/>
                <a:gd name="T15" fmla="*/ 312 h 1409"/>
                <a:gd name="T16" fmla="*/ 700 w 855"/>
                <a:gd name="T17" fmla="*/ 150 h 1409"/>
                <a:gd name="T18" fmla="*/ 855 w 855"/>
                <a:gd name="T19" fmla="*/ 0 h 1409"/>
                <a:gd name="T20" fmla="*/ 837 w 855"/>
                <a:gd name="T21" fmla="*/ 0 h 1409"/>
                <a:gd name="T22" fmla="*/ 688 w 855"/>
                <a:gd name="T23" fmla="*/ 144 h 1409"/>
                <a:gd name="T24" fmla="*/ 550 w 855"/>
                <a:gd name="T25" fmla="*/ 300 h 1409"/>
                <a:gd name="T26" fmla="*/ 425 w 855"/>
                <a:gd name="T27" fmla="*/ 462 h 1409"/>
                <a:gd name="T28" fmla="*/ 311 w 855"/>
                <a:gd name="T29" fmla="*/ 629 h 1409"/>
                <a:gd name="T30" fmla="*/ 215 w 855"/>
                <a:gd name="T31" fmla="*/ 803 h 1409"/>
                <a:gd name="T32" fmla="*/ 132 w 855"/>
                <a:gd name="T33" fmla="*/ 983 h 1409"/>
                <a:gd name="T34" fmla="*/ 60 w 855"/>
                <a:gd name="T35" fmla="*/ 1169 h 1409"/>
                <a:gd name="T36" fmla="*/ 0 w 855"/>
                <a:gd name="T37" fmla="*/ 1361 h 1409"/>
                <a:gd name="T38" fmla="*/ 0 w 855"/>
                <a:gd name="T39" fmla="*/ 1361 h 1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9834" name="Freeform 26">
              <a:extLst>
                <a:ext uri="{FF2B5EF4-FFF2-40B4-BE49-F238E27FC236}">
                  <a16:creationId xmlns:a16="http://schemas.microsoft.com/office/drawing/2014/main" id="{F1A38D18-8469-40D1-A5FC-0B63F21C5B10}"/>
                </a:ext>
              </a:extLst>
            </p:cNvPr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>
                <a:gd name="T0" fmla="*/ 586 w 586"/>
                <a:gd name="T1" fmla="*/ 0 h 599"/>
                <a:gd name="T2" fmla="*/ 568 w 586"/>
                <a:gd name="T3" fmla="*/ 0 h 599"/>
                <a:gd name="T4" fmla="*/ 407 w 586"/>
                <a:gd name="T5" fmla="*/ 132 h 599"/>
                <a:gd name="T6" fmla="*/ 257 w 586"/>
                <a:gd name="T7" fmla="*/ 270 h 599"/>
                <a:gd name="T8" fmla="*/ 120 w 586"/>
                <a:gd name="T9" fmla="*/ 420 h 599"/>
                <a:gd name="T10" fmla="*/ 0 w 586"/>
                <a:gd name="T11" fmla="*/ 575 h 599"/>
                <a:gd name="T12" fmla="*/ 0 w 586"/>
                <a:gd name="T13" fmla="*/ 599 h 599"/>
                <a:gd name="T14" fmla="*/ 120 w 586"/>
                <a:gd name="T15" fmla="*/ 432 h 599"/>
                <a:gd name="T16" fmla="*/ 257 w 586"/>
                <a:gd name="T17" fmla="*/ 282 h 599"/>
                <a:gd name="T18" fmla="*/ 413 w 586"/>
                <a:gd name="T19" fmla="*/ 138 h 599"/>
                <a:gd name="T20" fmla="*/ 586 w 586"/>
                <a:gd name="T21" fmla="*/ 0 h 599"/>
                <a:gd name="T22" fmla="*/ 586 w 586"/>
                <a:gd name="T23" fmla="*/ 0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9835" name="Freeform 27">
              <a:extLst>
                <a:ext uri="{FF2B5EF4-FFF2-40B4-BE49-F238E27FC236}">
                  <a16:creationId xmlns:a16="http://schemas.microsoft.com/office/drawing/2014/main" id="{964AEBFF-754A-4E40-B2BD-5A2A0710D8E8}"/>
                </a:ext>
              </a:extLst>
            </p:cNvPr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>
                <a:gd name="T0" fmla="*/ 269 w 269"/>
                <a:gd name="T1" fmla="*/ 0 h 252"/>
                <a:gd name="T2" fmla="*/ 251 w 269"/>
                <a:gd name="T3" fmla="*/ 0 h 252"/>
                <a:gd name="T4" fmla="*/ 120 w 269"/>
                <a:gd name="T5" fmla="*/ 114 h 252"/>
                <a:gd name="T6" fmla="*/ 60 w 269"/>
                <a:gd name="T7" fmla="*/ 174 h 252"/>
                <a:gd name="T8" fmla="*/ 0 w 269"/>
                <a:gd name="T9" fmla="*/ 234 h 252"/>
                <a:gd name="T10" fmla="*/ 0 w 269"/>
                <a:gd name="T11" fmla="*/ 252 h 252"/>
                <a:gd name="T12" fmla="*/ 126 w 269"/>
                <a:gd name="T13" fmla="*/ 120 h 252"/>
                <a:gd name="T14" fmla="*/ 269 w 269"/>
                <a:gd name="T15" fmla="*/ 0 h 252"/>
                <a:gd name="T16" fmla="*/ 269 w 269"/>
                <a:gd name="T17" fmla="*/ 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9836" name="Line 28">
              <a:extLst>
                <a:ext uri="{FF2B5EF4-FFF2-40B4-BE49-F238E27FC236}">
                  <a16:creationId xmlns:a16="http://schemas.microsoft.com/office/drawing/2014/main" id="{8527BC7B-C873-4C98-BE9F-F8FECD483661}"/>
                </a:ext>
              </a:extLst>
            </p:cNvPr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9837" name="Line 29">
              <a:extLst>
                <a:ext uri="{FF2B5EF4-FFF2-40B4-BE49-F238E27FC236}">
                  <a16:creationId xmlns:a16="http://schemas.microsoft.com/office/drawing/2014/main" id="{63AEC873-17DD-459C-BEA1-5235FDAB0023}"/>
                </a:ext>
              </a:extLst>
            </p:cNvPr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9838" name="Line 30">
              <a:extLst>
                <a:ext uri="{FF2B5EF4-FFF2-40B4-BE49-F238E27FC236}">
                  <a16:creationId xmlns:a16="http://schemas.microsoft.com/office/drawing/2014/main" id="{5AFDF140-E19C-4EC0-81DC-FAD84D8EF0C6}"/>
                </a:ext>
              </a:extLst>
            </p:cNvPr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grpSp>
          <p:nvGrpSpPr>
            <p:cNvPr id="119839" name="Group 31">
              <a:extLst>
                <a:ext uri="{FF2B5EF4-FFF2-40B4-BE49-F238E27FC236}">
                  <a16:creationId xmlns:a16="http://schemas.microsoft.com/office/drawing/2014/main" id="{0C02F278-C5BF-4BB1-950D-B886B2E51EA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119840" name="Line 32">
                <a:extLst>
                  <a:ext uri="{FF2B5EF4-FFF2-40B4-BE49-F238E27FC236}">
                    <a16:creationId xmlns:a16="http://schemas.microsoft.com/office/drawing/2014/main" id="{BB76BF70-2829-4CFB-A473-8B0E7D24FB43}"/>
                  </a:ext>
                </a:extLst>
              </p:cNvPr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19841" name="Line 33">
                <a:extLst>
                  <a:ext uri="{FF2B5EF4-FFF2-40B4-BE49-F238E27FC236}">
                    <a16:creationId xmlns:a16="http://schemas.microsoft.com/office/drawing/2014/main" id="{AD79D714-24B4-47DE-91A6-5F91E1AD39D2}"/>
                  </a:ext>
                </a:extLst>
              </p:cNvPr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19842" name="Line 34">
                <a:extLst>
                  <a:ext uri="{FF2B5EF4-FFF2-40B4-BE49-F238E27FC236}">
                    <a16:creationId xmlns:a16="http://schemas.microsoft.com/office/drawing/2014/main" id="{66E31D0A-8507-4559-A60A-218D5F8A8ACB}"/>
                  </a:ext>
                </a:extLst>
              </p:cNvPr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19843" name="Line 35">
                <a:extLst>
                  <a:ext uri="{FF2B5EF4-FFF2-40B4-BE49-F238E27FC236}">
                    <a16:creationId xmlns:a16="http://schemas.microsoft.com/office/drawing/2014/main" id="{91B52F97-696E-4C0F-B4CA-BB540A114B19}"/>
                  </a:ext>
                </a:extLst>
              </p:cNvPr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19844" name="Line 36">
                <a:extLst>
                  <a:ext uri="{FF2B5EF4-FFF2-40B4-BE49-F238E27FC236}">
                    <a16:creationId xmlns:a16="http://schemas.microsoft.com/office/drawing/2014/main" id="{7392266B-3423-439F-B4AF-648D36210F10}"/>
                  </a:ext>
                </a:extLst>
              </p:cNvPr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</p:grpSp>
        <p:sp>
          <p:nvSpPr>
            <p:cNvPr id="119845" name="Line 37">
              <a:extLst>
                <a:ext uri="{FF2B5EF4-FFF2-40B4-BE49-F238E27FC236}">
                  <a16:creationId xmlns:a16="http://schemas.microsoft.com/office/drawing/2014/main" id="{51500A88-AFEE-4C3E-A1E3-FA166B02673B}"/>
                </a:ext>
              </a:extLst>
            </p:cNvPr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9846" name="Line 38">
              <a:extLst>
                <a:ext uri="{FF2B5EF4-FFF2-40B4-BE49-F238E27FC236}">
                  <a16:creationId xmlns:a16="http://schemas.microsoft.com/office/drawing/2014/main" id="{CC2A3EB2-CA0D-4ECB-85B4-4857401DA0C6}"/>
                </a:ext>
              </a:extLst>
            </p:cNvPr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119847" name="Rectangle 39">
            <a:extLst>
              <a:ext uri="{FF2B5EF4-FFF2-40B4-BE49-F238E27FC236}">
                <a16:creationId xmlns:a16="http://schemas.microsoft.com/office/drawing/2014/main" id="{CBAE0592-68EB-4899-BE2D-426A07CE4C2E}"/>
              </a:ext>
            </a:extLst>
          </p:cNvPr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pPr lvl="0"/>
            <a:r>
              <a:rPr lang="pt-BR" altLang="pt-BR" noProof="0"/>
              <a:t>Clique para editar o estilo do título mestre</a:t>
            </a:r>
          </a:p>
        </p:txBody>
      </p:sp>
      <p:sp>
        <p:nvSpPr>
          <p:cNvPr id="119848" name="Rectangle 40">
            <a:extLst>
              <a:ext uri="{FF2B5EF4-FFF2-40B4-BE49-F238E27FC236}">
                <a16:creationId xmlns:a16="http://schemas.microsoft.com/office/drawing/2014/main" id="{91993BCF-3A0B-4A9C-AA79-427463FED201}"/>
              </a:ext>
            </a:extLst>
          </p:cNvPr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pt-BR" altLang="pt-BR" noProof="0"/>
              <a:t>Clique para editar o estilo do subtítulo mestre</a:t>
            </a:r>
          </a:p>
        </p:txBody>
      </p:sp>
      <p:sp>
        <p:nvSpPr>
          <p:cNvPr id="119849" name="Rectangle 41">
            <a:extLst>
              <a:ext uri="{FF2B5EF4-FFF2-40B4-BE49-F238E27FC236}">
                <a16:creationId xmlns:a16="http://schemas.microsoft.com/office/drawing/2014/main" id="{A6843364-CBDC-4BF8-8E70-4586EF20ED7D}"/>
              </a:ext>
            </a:extLst>
          </p:cNvPr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119850" name="Rectangle 42">
            <a:extLst>
              <a:ext uri="{FF2B5EF4-FFF2-40B4-BE49-F238E27FC236}">
                <a16:creationId xmlns:a16="http://schemas.microsoft.com/office/drawing/2014/main" id="{A5AE80F4-113C-4AEE-ADE6-08D5F0974DE6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119851" name="Rectangle 43">
            <a:extLst>
              <a:ext uri="{FF2B5EF4-FFF2-40B4-BE49-F238E27FC236}">
                <a16:creationId xmlns:a16="http://schemas.microsoft.com/office/drawing/2014/main" id="{7ADC235E-718E-4522-B333-7DE65DB9C259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61B37725-C068-4A68-B554-C23B4A6A734F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CBB005C-849B-4DD0-8C20-11CB124EB3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0B2BF210-A791-4247-95EE-6D9D723941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4DE4ABC-9476-4ADC-9839-EAA4B67615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6B59668-D4A7-4C4F-857B-AE3D5A5630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89E265E-85A8-4AB7-9ADC-7949AD4314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66A97E-A5F4-4AF8-A453-D33689843035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1800939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F6D27B2-24AD-4623-B3C2-929356A9D0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5FA64BB5-6652-4D82-975E-A65259F29C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E867DDC-E4DA-4F69-95DC-324984CA09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71B57E4-EB8D-4A21-BF1E-978E2959BB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6F8BA6E-E750-4CAF-AB76-E81CB22D8D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AA2DDB-F6F4-4030-BFC4-31FF99AAF146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3867137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29FBCBC-CBCC-4A08-90B3-BA69A45355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910AB38-A971-4080-92CD-8C9CBEF398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AD768F4-22CC-4AAC-818A-3D15FF2E1D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5BCBB9D-14D8-46E1-8C57-D1255C5775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4CBCD5C-7D8A-4990-97F1-1DEED34ADC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5CB728-5966-4C18-978B-AA0DAAA2A929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0101619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EE5D366-E2B3-4F75-AF0C-94DF32AA3C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314B4520-F8A6-4E42-9988-B433B5ECD2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FA482A9-3ADB-4DDB-A171-B5AC4EC0F6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B2A0598-5220-49CB-A62B-46BB96505C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98E7DCC-32DD-41FF-AF69-26A9CAD9B2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BBDF56-D8E6-4C62-B2E5-C0308CE104C7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7977122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6FCFF1D-F0EC-41A1-8990-19D64E7905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E6E0A95-E415-43C5-8FB4-74587D03555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0F10A617-F3D1-4EF4-904B-A94D531A9A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2DDAFCEC-683E-4FC3-A79E-9AFCB4BF63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FEDA36C6-355F-4534-B9F7-46E7610315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0B0E74F2-E64E-41E7-B2AA-CA9A65D4B0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CEB068-E14A-45B3-8A83-889B12BC234D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763255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0027237-53BF-4B41-BDF5-7936C2F2FE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72AF6521-B500-4841-9B95-475650B637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4814537E-9A48-40D9-ADCA-AD35242ED2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C8969BEA-1272-442B-938B-D751B9F145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511C92A3-C2F2-4F4D-AD34-8156A0C62F5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F7F20DB9-8817-4E7D-AB96-6888705ED7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CE24F75A-2229-4BB6-AA99-986266F483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31CACEF3-72DD-4C95-BA0A-AE6AA044F6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788A73-ABC2-4B50-9A62-0BFAB4DA694D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7524285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09252DC-B7FA-4246-8243-9847E9BC8A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61C8D747-B893-4345-9C96-FB8167E19C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1C9A6C1B-6698-4807-86C9-DF743CC8C0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D5E725C9-3106-4E91-A097-56F0735A48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65CE98-5799-47C1-9D09-9F4334E4CC39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7974839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8B076B77-F479-4BB3-A8EF-9645761949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85CAC3EB-4B36-4935-B0DA-8976C55F85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5ECEB852-A880-49B2-A403-8696D56F66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E6A1A4-A2FD-49A6-96F1-AD01D8948993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060916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9BA93F2-E31A-4AB8-9BCA-E3529CC3B1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E9F55F4-903E-4B0B-AFBC-3067625DDE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99AD984D-FEBE-4982-9566-57F6BC1D19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5A6BE949-A7B8-4894-99D9-67DE9F4F75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24FF056F-0981-4004-82E3-78A7163DF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8920FF68-DD2D-4680-BF89-46E0C86894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3D58D2-030E-4209-B409-52355FF0DA12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1174463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29DF9EF-5EE1-4E2F-8868-3885AB8354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89DB9322-6FA2-4DCE-A79B-644913A768E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19F5CD0F-6FEF-45D9-8C02-01B006CCC0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3FB7AEB1-DB74-4059-987E-B7C17DF264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5C9AAFDE-1BEF-41FD-97C9-DE004FD968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421BF5A7-599E-4C68-9F96-71A10F37BB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1EAD-BDAE-46F9-B990-FF3182F1E655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059124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39216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8786" name="Group 2">
            <a:extLst>
              <a:ext uri="{FF2B5EF4-FFF2-40B4-BE49-F238E27FC236}">
                <a16:creationId xmlns:a16="http://schemas.microsoft.com/office/drawing/2014/main" id="{721F7D5A-4603-47AB-814D-D5ED56008518}"/>
              </a:ext>
            </a:extLst>
          </p:cNvPr>
          <p:cNvGrpSpPr>
            <a:grpSpLocks/>
          </p:cNvGrpSpPr>
          <p:nvPr/>
        </p:nvGrpSpPr>
        <p:grpSpPr bwMode="auto">
          <a:xfrm>
            <a:off x="1588" y="0"/>
            <a:ext cx="9148762" cy="6851650"/>
            <a:chOff x="1" y="0"/>
            <a:chExt cx="5763" cy="4316"/>
          </a:xfrm>
        </p:grpSpPr>
        <p:sp>
          <p:nvSpPr>
            <p:cNvPr id="118787" name="Freeform 3">
              <a:extLst>
                <a:ext uri="{FF2B5EF4-FFF2-40B4-BE49-F238E27FC236}">
                  <a16:creationId xmlns:a16="http://schemas.microsoft.com/office/drawing/2014/main" id="{9582DBEC-2FC6-4A8A-A6A9-B6D6AE615AA5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>
                <a:gd name="T0" fmla="*/ 717 w 717"/>
                <a:gd name="T1" fmla="*/ 72 h 1690"/>
                <a:gd name="T2" fmla="*/ 717 w 717"/>
                <a:gd name="T3" fmla="*/ 0 h 1690"/>
                <a:gd name="T4" fmla="*/ 699 w 717"/>
                <a:gd name="T5" fmla="*/ 101 h 1690"/>
                <a:gd name="T6" fmla="*/ 675 w 717"/>
                <a:gd name="T7" fmla="*/ 209 h 1690"/>
                <a:gd name="T8" fmla="*/ 627 w 717"/>
                <a:gd name="T9" fmla="*/ 389 h 1690"/>
                <a:gd name="T10" fmla="*/ 574 w 717"/>
                <a:gd name="T11" fmla="*/ 569 h 1690"/>
                <a:gd name="T12" fmla="*/ 502 w 717"/>
                <a:gd name="T13" fmla="*/ 749 h 1690"/>
                <a:gd name="T14" fmla="*/ 424 w 717"/>
                <a:gd name="T15" fmla="*/ 935 h 1690"/>
                <a:gd name="T16" fmla="*/ 334 w 717"/>
                <a:gd name="T17" fmla="*/ 1121 h 1690"/>
                <a:gd name="T18" fmla="*/ 233 w 717"/>
                <a:gd name="T19" fmla="*/ 1312 h 1690"/>
                <a:gd name="T20" fmla="*/ 125 w 717"/>
                <a:gd name="T21" fmla="*/ 1498 h 1690"/>
                <a:gd name="T22" fmla="*/ 0 w 717"/>
                <a:gd name="T23" fmla="*/ 1690 h 1690"/>
                <a:gd name="T24" fmla="*/ 11 w 717"/>
                <a:gd name="T25" fmla="*/ 1690 h 1690"/>
                <a:gd name="T26" fmla="*/ 137 w 717"/>
                <a:gd name="T27" fmla="*/ 1498 h 1690"/>
                <a:gd name="T28" fmla="*/ 245 w 717"/>
                <a:gd name="T29" fmla="*/ 1312 h 1690"/>
                <a:gd name="T30" fmla="*/ 346 w 717"/>
                <a:gd name="T31" fmla="*/ 1121 h 1690"/>
                <a:gd name="T32" fmla="*/ 436 w 717"/>
                <a:gd name="T33" fmla="*/ 935 h 1690"/>
                <a:gd name="T34" fmla="*/ 514 w 717"/>
                <a:gd name="T35" fmla="*/ 749 h 1690"/>
                <a:gd name="T36" fmla="*/ 585 w 717"/>
                <a:gd name="T37" fmla="*/ 569 h 1690"/>
                <a:gd name="T38" fmla="*/ 639 w 717"/>
                <a:gd name="T39" fmla="*/ 389 h 1690"/>
                <a:gd name="T40" fmla="*/ 687 w 717"/>
                <a:gd name="T41" fmla="*/ 209 h 1690"/>
                <a:gd name="T42" fmla="*/ 705 w 717"/>
                <a:gd name="T43" fmla="*/ 143 h 1690"/>
                <a:gd name="T44" fmla="*/ 717 w 717"/>
                <a:gd name="T45" fmla="*/ 72 h 1690"/>
                <a:gd name="T46" fmla="*/ 717 w 717"/>
                <a:gd name="T47" fmla="*/ 72 h 1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8788" name="Freeform 4">
              <a:extLst>
                <a:ext uri="{FF2B5EF4-FFF2-40B4-BE49-F238E27FC236}">
                  <a16:creationId xmlns:a16="http://schemas.microsoft.com/office/drawing/2014/main" id="{FED79F7E-220F-4AC5-800E-16F184BB3794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>
                <a:gd name="T0" fmla="*/ 377 w 377"/>
                <a:gd name="T1" fmla="*/ 0 h 522"/>
                <a:gd name="T2" fmla="*/ 293 w 377"/>
                <a:gd name="T3" fmla="*/ 132 h 522"/>
                <a:gd name="T4" fmla="*/ 204 w 377"/>
                <a:gd name="T5" fmla="*/ 264 h 522"/>
                <a:gd name="T6" fmla="*/ 102 w 377"/>
                <a:gd name="T7" fmla="*/ 396 h 522"/>
                <a:gd name="T8" fmla="*/ 0 w 377"/>
                <a:gd name="T9" fmla="*/ 522 h 522"/>
                <a:gd name="T10" fmla="*/ 12 w 377"/>
                <a:gd name="T11" fmla="*/ 522 h 522"/>
                <a:gd name="T12" fmla="*/ 114 w 377"/>
                <a:gd name="T13" fmla="*/ 402 h 522"/>
                <a:gd name="T14" fmla="*/ 204 w 377"/>
                <a:gd name="T15" fmla="*/ 282 h 522"/>
                <a:gd name="T16" fmla="*/ 377 w 377"/>
                <a:gd name="T17" fmla="*/ 24 h 522"/>
                <a:gd name="T18" fmla="*/ 377 w 377"/>
                <a:gd name="T19" fmla="*/ 0 h 522"/>
                <a:gd name="T20" fmla="*/ 377 w 377"/>
                <a:gd name="T21" fmla="*/ 0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8789" name="Freeform 5">
              <a:extLst>
                <a:ext uri="{FF2B5EF4-FFF2-40B4-BE49-F238E27FC236}">
                  <a16:creationId xmlns:a16="http://schemas.microsoft.com/office/drawing/2014/main" id="{655A46C6-31E7-4392-B8A5-C16DDD043B15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>
                <a:gd name="T0" fmla="*/ 0 w 84"/>
                <a:gd name="T1" fmla="*/ 102 h 102"/>
                <a:gd name="T2" fmla="*/ 18 w 84"/>
                <a:gd name="T3" fmla="*/ 102 h 102"/>
                <a:gd name="T4" fmla="*/ 48 w 84"/>
                <a:gd name="T5" fmla="*/ 60 h 102"/>
                <a:gd name="T6" fmla="*/ 84 w 84"/>
                <a:gd name="T7" fmla="*/ 24 h 102"/>
                <a:gd name="T8" fmla="*/ 84 w 84"/>
                <a:gd name="T9" fmla="*/ 0 h 102"/>
                <a:gd name="T10" fmla="*/ 42 w 84"/>
                <a:gd name="T11" fmla="*/ 54 h 102"/>
                <a:gd name="T12" fmla="*/ 0 w 84"/>
                <a:gd name="T13" fmla="*/ 102 h 102"/>
                <a:gd name="T14" fmla="*/ 0 w 84"/>
                <a:gd name="T1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grpSp>
          <p:nvGrpSpPr>
            <p:cNvPr id="118790" name="Group 6">
              <a:extLst>
                <a:ext uri="{FF2B5EF4-FFF2-40B4-BE49-F238E27FC236}">
                  <a16:creationId xmlns:a16="http://schemas.microsoft.com/office/drawing/2014/main" id="{371E1960-0E44-4789-A456-5634DEBD27B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118791" name="Freeform 7">
                <a:extLst>
                  <a:ext uri="{FF2B5EF4-FFF2-40B4-BE49-F238E27FC236}">
                    <a16:creationId xmlns:a16="http://schemas.microsoft.com/office/drawing/2014/main" id="{D6ED3E20-27EF-4D07-95E5-64BB27808A86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>
                  <a:gd name="T0" fmla="*/ 0 w 72"/>
                  <a:gd name="T1" fmla="*/ 0 h 4316"/>
                  <a:gd name="T2" fmla="*/ 60 w 72"/>
                  <a:gd name="T3" fmla="*/ 4316 h 4316"/>
                  <a:gd name="T4" fmla="*/ 72 w 72"/>
                  <a:gd name="T5" fmla="*/ 4316 h 4316"/>
                  <a:gd name="T6" fmla="*/ 12 w 72"/>
                  <a:gd name="T7" fmla="*/ 0 h 4316"/>
                  <a:gd name="T8" fmla="*/ 0 w 72"/>
                  <a:gd name="T9" fmla="*/ 0 h 4316"/>
                  <a:gd name="T10" fmla="*/ 0 w 72"/>
                  <a:gd name="T1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18792" name="Freeform 8">
                <a:extLst>
                  <a:ext uri="{FF2B5EF4-FFF2-40B4-BE49-F238E27FC236}">
                    <a16:creationId xmlns:a16="http://schemas.microsoft.com/office/drawing/2014/main" id="{62D7D47C-49D6-4C14-9397-5BB8BD4E891A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>
                  <a:gd name="T0" fmla="*/ 24 w 174"/>
                  <a:gd name="T1" fmla="*/ 0 h 4316"/>
                  <a:gd name="T2" fmla="*/ 12 w 174"/>
                  <a:gd name="T3" fmla="*/ 0 h 4316"/>
                  <a:gd name="T4" fmla="*/ 42 w 174"/>
                  <a:gd name="T5" fmla="*/ 216 h 4316"/>
                  <a:gd name="T6" fmla="*/ 72 w 174"/>
                  <a:gd name="T7" fmla="*/ 444 h 4316"/>
                  <a:gd name="T8" fmla="*/ 96 w 174"/>
                  <a:gd name="T9" fmla="*/ 689 h 4316"/>
                  <a:gd name="T10" fmla="*/ 120 w 174"/>
                  <a:gd name="T11" fmla="*/ 947 h 4316"/>
                  <a:gd name="T12" fmla="*/ 132 w 174"/>
                  <a:gd name="T13" fmla="*/ 1211 h 4316"/>
                  <a:gd name="T14" fmla="*/ 150 w 174"/>
                  <a:gd name="T15" fmla="*/ 1487 h 4316"/>
                  <a:gd name="T16" fmla="*/ 156 w 174"/>
                  <a:gd name="T17" fmla="*/ 1768 h 4316"/>
                  <a:gd name="T18" fmla="*/ 162 w 174"/>
                  <a:gd name="T19" fmla="*/ 2062 h 4316"/>
                  <a:gd name="T20" fmla="*/ 156 w 174"/>
                  <a:gd name="T21" fmla="*/ 2644 h 4316"/>
                  <a:gd name="T22" fmla="*/ 126 w 174"/>
                  <a:gd name="T23" fmla="*/ 3225 h 4316"/>
                  <a:gd name="T24" fmla="*/ 108 w 174"/>
                  <a:gd name="T25" fmla="*/ 3507 h 4316"/>
                  <a:gd name="T26" fmla="*/ 78 w 174"/>
                  <a:gd name="T27" fmla="*/ 3788 h 4316"/>
                  <a:gd name="T28" fmla="*/ 42 w 174"/>
                  <a:gd name="T29" fmla="*/ 4058 h 4316"/>
                  <a:gd name="T30" fmla="*/ 0 w 174"/>
                  <a:gd name="T31" fmla="*/ 4316 h 4316"/>
                  <a:gd name="T32" fmla="*/ 12 w 174"/>
                  <a:gd name="T33" fmla="*/ 4316 h 4316"/>
                  <a:gd name="T34" fmla="*/ 54 w 174"/>
                  <a:gd name="T35" fmla="*/ 4058 h 4316"/>
                  <a:gd name="T36" fmla="*/ 90 w 174"/>
                  <a:gd name="T37" fmla="*/ 3782 h 4316"/>
                  <a:gd name="T38" fmla="*/ 120 w 174"/>
                  <a:gd name="T39" fmla="*/ 3507 h 4316"/>
                  <a:gd name="T40" fmla="*/ 138 w 174"/>
                  <a:gd name="T41" fmla="*/ 3219 h 4316"/>
                  <a:gd name="T42" fmla="*/ 168 w 174"/>
                  <a:gd name="T43" fmla="*/ 2638 h 4316"/>
                  <a:gd name="T44" fmla="*/ 174 w 174"/>
                  <a:gd name="T45" fmla="*/ 2056 h 4316"/>
                  <a:gd name="T46" fmla="*/ 168 w 174"/>
                  <a:gd name="T47" fmla="*/ 1768 h 4316"/>
                  <a:gd name="T48" fmla="*/ 162 w 174"/>
                  <a:gd name="T49" fmla="*/ 1487 h 4316"/>
                  <a:gd name="T50" fmla="*/ 144 w 174"/>
                  <a:gd name="T51" fmla="*/ 1211 h 4316"/>
                  <a:gd name="T52" fmla="*/ 132 w 174"/>
                  <a:gd name="T53" fmla="*/ 941 h 4316"/>
                  <a:gd name="T54" fmla="*/ 108 w 174"/>
                  <a:gd name="T55" fmla="*/ 689 h 4316"/>
                  <a:gd name="T56" fmla="*/ 84 w 174"/>
                  <a:gd name="T57" fmla="*/ 444 h 4316"/>
                  <a:gd name="T58" fmla="*/ 54 w 174"/>
                  <a:gd name="T59" fmla="*/ 216 h 4316"/>
                  <a:gd name="T60" fmla="*/ 24 w 174"/>
                  <a:gd name="T61" fmla="*/ 0 h 4316"/>
                  <a:gd name="T62" fmla="*/ 24 w 174"/>
                  <a:gd name="T63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18793" name="Freeform 9">
                <a:extLst>
                  <a:ext uri="{FF2B5EF4-FFF2-40B4-BE49-F238E27FC236}">
                    <a16:creationId xmlns:a16="http://schemas.microsoft.com/office/drawing/2014/main" id="{B077F15C-698F-43DD-B9BB-3B43EB2D93C9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>
                  <a:gd name="T0" fmla="*/ 329 w 335"/>
                  <a:gd name="T1" fmla="*/ 2014 h 4316"/>
                  <a:gd name="T2" fmla="*/ 317 w 335"/>
                  <a:gd name="T3" fmla="*/ 1726 h 4316"/>
                  <a:gd name="T4" fmla="*/ 293 w 335"/>
                  <a:gd name="T5" fmla="*/ 1445 h 4316"/>
                  <a:gd name="T6" fmla="*/ 263 w 335"/>
                  <a:gd name="T7" fmla="*/ 1175 h 4316"/>
                  <a:gd name="T8" fmla="*/ 228 w 335"/>
                  <a:gd name="T9" fmla="*/ 917 h 4316"/>
                  <a:gd name="T10" fmla="*/ 186 w 335"/>
                  <a:gd name="T11" fmla="*/ 665 h 4316"/>
                  <a:gd name="T12" fmla="*/ 132 w 335"/>
                  <a:gd name="T13" fmla="*/ 432 h 4316"/>
                  <a:gd name="T14" fmla="*/ 78 w 335"/>
                  <a:gd name="T15" fmla="*/ 204 h 4316"/>
                  <a:gd name="T16" fmla="*/ 12 w 335"/>
                  <a:gd name="T17" fmla="*/ 0 h 4316"/>
                  <a:gd name="T18" fmla="*/ 0 w 335"/>
                  <a:gd name="T19" fmla="*/ 0 h 4316"/>
                  <a:gd name="T20" fmla="*/ 66 w 335"/>
                  <a:gd name="T21" fmla="*/ 204 h 4316"/>
                  <a:gd name="T22" fmla="*/ 120 w 335"/>
                  <a:gd name="T23" fmla="*/ 432 h 4316"/>
                  <a:gd name="T24" fmla="*/ 174 w 335"/>
                  <a:gd name="T25" fmla="*/ 665 h 4316"/>
                  <a:gd name="T26" fmla="*/ 216 w 335"/>
                  <a:gd name="T27" fmla="*/ 917 h 4316"/>
                  <a:gd name="T28" fmla="*/ 251 w 335"/>
                  <a:gd name="T29" fmla="*/ 1175 h 4316"/>
                  <a:gd name="T30" fmla="*/ 281 w 335"/>
                  <a:gd name="T31" fmla="*/ 1445 h 4316"/>
                  <a:gd name="T32" fmla="*/ 305 w 335"/>
                  <a:gd name="T33" fmla="*/ 1726 h 4316"/>
                  <a:gd name="T34" fmla="*/ 317 w 335"/>
                  <a:gd name="T35" fmla="*/ 2014 h 4316"/>
                  <a:gd name="T36" fmla="*/ 323 w 335"/>
                  <a:gd name="T37" fmla="*/ 2314 h 4316"/>
                  <a:gd name="T38" fmla="*/ 317 w 335"/>
                  <a:gd name="T39" fmla="*/ 2608 h 4316"/>
                  <a:gd name="T40" fmla="*/ 305 w 335"/>
                  <a:gd name="T41" fmla="*/ 2907 h 4316"/>
                  <a:gd name="T42" fmla="*/ 281 w 335"/>
                  <a:gd name="T43" fmla="*/ 3201 h 4316"/>
                  <a:gd name="T44" fmla="*/ 257 w 335"/>
                  <a:gd name="T45" fmla="*/ 3489 h 4316"/>
                  <a:gd name="T46" fmla="*/ 216 w 335"/>
                  <a:gd name="T47" fmla="*/ 3777 h 4316"/>
                  <a:gd name="T48" fmla="*/ 174 w 335"/>
                  <a:gd name="T49" fmla="*/ 4052 h 4316"/>
                  <a:gd name="T50" fmla="*/ 120 w 335"/>
                  <a:gd name="T51" fmla="*/ 4316 h 4316"/>
                  <a:gd name="T52" fmla="*/ 132 w 335"/>
                  <a:gd name="T53" fmla="*/ 4316 h 4316"/>
                  <a:gd name="T54" fmla="*/ 186 w 335"/>
                  <a:gd name="T55" fmla="*/ 4052 h 4316"/>
                  <a:gd name="T56" fmla="*/ 228 w 335"/>
                  <a:gd name="T57" fmla="*/ 3777 h 4316"/>
                  <a:gd name="T58" fmla="*/ 269 w 335"/>
                  <a:gd name="T59" fmla="*/ 3489 h 4316"/>
                  <a:gd name="T60" fmla="*/ 293 w 335"/>
                  <a:gd name="T61" fmla="*/ 3201 h 4316"/>
                  <a:gd name="T62" fmla="*/ 317 w 335"/>
                  <a:gd name="T63" fmla="*/ 2907 h 4316"/>
                  <a:gd name="T64" fmla="*/ 329 w 335"/>
                  <a:gd name="T65" fmla="*/ 2608 h 4316"/>
                  <a:gd name="T66" fmla="*/ 335 w 335"/>
                  <a:gd name="T67" fmla="*/ 2314 h 4316"/>
                  <a:gd name="T68" fmla="*/ 329 w 335"/>
                  <a:gd name="T69" fmla="*/ 2014 h 4316"/>
                  <a:gd name="T70" fmla="*/ 329 w 335"/>
                  <a:gd name="T71" fmla="*/ 201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18794" name="Freeform 10">
                <a:extLst>
                  <a:ext uri="{FF2B5EF4-FFF2-40B4-BE49-F238E27FC236}">
                    <a16:creationId xmlns:a16="http://schemas.microsoft.com/office/drawing/2014/main" id="{01AAD910-4DFF-46E2-B680-FEE4AE154A68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>
                  <a:gd name="T0" fmla="*/ 413 w 425"/>
                  <a:gd name="T1" fmla="*/ 1924 h 4316"/>
                  <a:gd name="T2" fmla="*/ 395 w 425"/>
                  <a:gd name="T3" fmla="*/ 1690 h 4316"/>
                  <a:gd name="T4" fmla="*/ 365 w 425"/>
                  <a:gd name="T5" fmla="*/ 1457 h 4316"/>
                  <a:gd name="T6" fmla="*/ 329 w 425"/>
                  <a:gd name="T7" fmla="*/ 1229 h 4316"/>
                  <a:gd name="T8" fmla="*/ 281 w 425"/>
                  <a:gd name="T9" fmla="*/ 1001 h 4316"/>
                  <a:gd name="T10" fmla="*/ 227 w 425"/>
                  <a:gd name="T11" fmla="*/ 761 h 4316"/>
                  <a:gd name="T12" fmla="*/ 162 w 425"/>
                  <a:gd name="T13" fmla="*/ 522 h 4316"/>
                  <a:gd name="T14" fmla="*/ 90 w 425"/>
                  <a:gd name="T15" fmla="*/ 270 h 4316"/>
                  <a:gd name="T16" fmla="*/ 12 w 425"/>
                  <a:gd name="T17" fmla="*/ 0 h 4316"/>
                  <a:gd name="T18" fmla="*/ 0 w 425"/>
                  <a:gd name="T19" fmla="*/ 0 h 4316"/>
                  <a:gd name="T20" fmla="*/ 84 w 425"/>
                  <a:gd name="T21" fmla="*/ 270 h 4316"/>
                  <a:gd name="T22" fmla="*/ 156 w 425"/>
                  <a:gd name="T23" fmla="*/ 522 h 4316"/>
                  <a:gd name="T24" fmla="*/ 216 w 425"/>
                  <a:gd name="T25" fmla="*/ 767 h 4316"/>
                  <a:gd name="T26" fmla="*/ 275 w 425"/>
                  <a:gd name="T27" fmla="*/ 1001 h 4316"/>
                  <a:gd name="T28" fmla="*/ 317 w 425"/>
                  <a:gd name="T29" fmla="*/ 1235 h 4316"/>
                  <a:gd name="T30" fmla="*/ 353 w 425"/>
                  <a:gd name="T31" fmla="*/ 1463 h 4316"/>
                  <a:gd name="T32" fmla="*/ 383 w 425"/>
                  <a:gd name="T33" fmla="*/ 1690 h 4316"/>
                  <a:gd name="T34" fmla="*/ 401 w 425"/>
                  <a:gd name="T35" fmla="*/ 1924 h 4316"/>
                  <a:gd name="T36" fmla="*/ 413 w 425"/>
                  <a:gd name="T37" fmla="*/ 2188 h 4316"/>
                  <a:gd name="T38" fmla="*/ 407 w 425"/>
                  <a:gd name="T39" fmla="*/ 2458 h 4316"/>
                  <a:gd name="T40" fmla="*/ 395 w 425"/>
                  <a:gd name="T41" fmla="*/ 2733 h 4316"/>
                  <a:gd name="T42" fmla="*/ 365 w 425"/>
                  <a:gd name="T43" fmla="*/ 3021 h 4316"/>
                  <a:gd name="T44" fmla="*/ 329 w 425"/>
                  <a:gd name="T45" fmla="*/ 3321 h 4316"/>
                  <a:gd name="T46" fmla="*/ 275 w 425"/>
                  <a:gd name="T47" fmla="*/ 3639 h 4316"/>
                  <a:gd name="T48" fmla="*/ 204 w 425"/>
                  <a:gd name="T49" fmla="*/ 3968 h 4316"/>
                  <a:gd name="T50" fmla="*/ 126 w 425"/>
                  <a:gd name="T51" fmla="*/ 4316 h 4316"/>
                  <a:gd name="T52" fmla="*/ 138 w 425"/>
                  <a:gd name="T53" fmla="*/ 4316 h 4316"/>
                  <a:gd name="T54" fmla="*/ 216 w 425"/>
                  <a:gd name="T55" fmla="*/ 3968 h 4316"/>
                  <a:gd name="T56" fmla="*/ 287 w 425"/>
                  <a:gd name="T57" fmla="*/ 3639 h 4316"/>
                  <a:gd name="T58" fmla="*/ 341 w 425"/>
                  <a:gd name="T59" fmla="*/ 3321 h 4316"/>
                  <a:gd name="T60" fmla="*/ 377 w 425"/>
                  <a:gd name="T61" fmla="*/ 3021 h 4316"/>
                  <a:gd name="T62" fmla="*/ 407 w 425"/>
                  <a:gd name="T63" fmla="*/ 2733 h 4316"/>
                  <a:gd name="T64" fmla="*/ 419 w 425"/>
                  <a:gd name="T65" fmla="*/ 2458 h 4316"/>
                  <a:gd name="T66" fmla="*/ 425 w 425"/>
                  <a:gd name="T67" fmla="*/ 2188 h 4316"/>
                  <a:gd name="T68" fmla="*/ 413 w 425"/>
                  <a:gd name="T69" fmla="*/ 1924 h 4316"/>
                  <a:gd name="T70" fmla="*/ 413 w 425"/>
                  <a:gd name="T71" fmla="*/ 192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18795" name="Freeform 11">
                <a:extLst>
                  <a:ext uri="{FF2B5EF4-FFF2-40B4-BE49-F238E27FC236}">
                    <a16:creationId xmlns:a16="http://schemas.microsoft.com/office/drawing/2014/main" id="{D7CD4EC2-61DB-4749-8413-045F42731802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>
                  <a:gd name="T0" fmla="*/ 556 w 556"/>
                  <a:gd name="T1" fmla="*/ 2020 h 4316"/>
                  <a:gd name="T2" fmla="*/ 538 w 556"/>
                  <a:gd name="T3" fmla="*/ 1732 h 4316"/>
                  <a:gd name="T4" fmla="*/ 503 w 556"/>
                  <a:gd name="T5" fmla="*/ 1445 h 4316"/>
                  <a:gd name="T6" fmla="*/ 455 w 556"/>
                  <a:gd name="T7" fmla="*/ 1175 h 4316"/>
                  <a:gd name="T8" fmla="*/ 395 w 556"/>
                  <a:gd name="T9" fmla="*/ 911 h 4316"/>
                  <a:gd name="T10" fmla="*/ 317 w 556"/>
                  <a:gd name="T11" fmla="*/ 659 h 4316"/>
                  <a:gd name="T12" fmla="*/ 228 w 556"/>
                  <a:gd name="T13" fmla="*/ 426 h 4316"/>
                  <a:gd name="T14" fmla="*/ 126 w 556"/>
                  <a:gd name="T15" fmla="*/ 204 h 4316"/>
                  <a:gd name="T16" fmla="*/ 12 w 556"/>
                  <a:gd name="T17" fmla="*/ 0 h 4316"/>
                  <a:gd name="T18" fmla="*/ 0 w 556"/>
                  <a:gd name="T19" fmla="*/ 0 h 4316"/>
                  <a:gd name="T20" fmla="*/ 114 w 556"/>
                  <a:gd name="T21" fmla="*/ 204 h 4316"/>
                  <a:gd name="T22" fmla="*/ 216 w 556"/>
                  <a:gd name="T23" fmla="*/ 426 h 4316"/>
                  <a:gd name="T24" fmla="*/ 305 w 556"/>
                  <a:gd name="T25" fmla="*/ 659 h 4316"/>
                  <a:gd name="T26" fmla="*/ 383 w 556"/>
                  <a:gd name="T27" fmla="*/ 911 h 4316"/>
                  <a:gd name="T28" fmla="*/ 443 w 556"/>
                  <a:gd name="T29" fmla="*/ 1175 h 4316"/>
                  <a:gd name="T30" fmla="*/ 491 w 556"/>
                  <a:gd name="T31" fmla="*/ 1445 h 4316"/>
                  <a:gd name="T32" fmla="*/ 526 w 556"/>
                  <a:gd name="T33" fmla="*/ 1732 h 4316"/>
                  <a:gd name="T34" fmla="*/ 544 w 556"/>
                  <a:gd name="T35" fmla="*/ 2020 h 4316"/>
                  <a:gd name="T36" fmla="*/ 544 w 556"/>
                  <a:gd name="T37" fmla="*/ 2326 h 4316"/>
                  <a:gd name="T38" fmla="*/ 532 w 556"/>
                  <a:gd name="T39" fmla="*/ 2632 h 4316"/>
                  <a:gd name="T40" fmla="*/ 503 w 556"/>
                  <a:gd name="T41" fmla="*/ 2931 h 4316"/>
                  <a:gd name="T42" fmla="*/ 455 w 556"/>
                  <a:gd name="T43" fmla="*/ 3225 h 4316"/>
                  <a:gd name="T44" fmla="*/ 389 w 556"/>
                  <a:gd name="T45" fmla="*/ 3513 h 4316"/>
                  <a:gd name="T46" fmla="*/ 311 w 556"/>
                  <a:gd name="T47" fmla="*/ 3788 h 4316"/>
                  <a:gd name="T48" fmla="*/ 216 w 556"/>
                  <a:gd name="T49" fmla="*/ 4058 h 4316"/>
                  <a:gd name="T50" fmla="*/ 102 w 556"/>
                  <a:gd name="T51" fmla="*/ 4316 h 4316"/>
                  <a:gd name="T52" fmla="*/ 114 w 556"/>
                  <a:gd name="T53" fmla="*/ 4316 h 4316"/>
                  <a:gd name="T54" fmla="*/ 228 w 556"/>
                  <a:gd name="T55" fmla="*/ 4058 h 4316"/>
                  <a:gd name="T56" fmla="*/ 323 w 556"/>
                  <a:gd name="T57" fmla="*/ 3788 h 4316"/>
                  <a:gd name="T58" fmla="*/ 401 w 556"/>
                  <a:gd name="T59" fmla="*/ 3513 h 4316"/>
                  <a:gd name="T60" fmla="*/ 467 w 556"/>
                  <a:gd name="T61" fmla="*/ 3225 h 4316"/>
                  <a:gd name="T62" fmla="*/ 515 w 556"/>
                  <a:gd name="T63" fmla="*/ 2931 h 4316"/>
                  <a:gd name="T64" fmla="*/ 544 w 556"/>
                  <a:gd name="T65" fmla="*/ 2632 h 4316"/>
                  <a:gd name="T66" fmla="*/ 556 w 556"/>
                  <a:gd name="T67" fmla="*/ 2326 h 4316"/>
                  <a:gd name="T68" fmla="*/ 556 w 556"/>
                  <a:gd name="T69" fmla="*/ 2020 h 4316"/>
                  <a:gd name="T70" fmla="*/ 556 w 556"/>
                  <a:gd name="T71" fmla="*/ 202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18796" name="Freeform 12">
                <a:extLst>
                  <a:ext uri="{FF2B5EF4-FFF2-40B4-BE49-F238E27FC236}">
                    <a16:creationId xmlns:a16="http://schemas.microsoft.com/office/drawing/2014/main" id="{C4CF0B69-8443-449D-9090-952350692C80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>
                  <a:gd name="T0" fmla="*/ 688 w 688"/>
                  <a:gd name="T1" fmla="*/ 2086 h 4316"/>
                  <a:gd name="T2" fmla="*/ 670 w 688"/>
                  <a:gd name="T3" fmla="*/ 1810 h 4316"/>
                  <a:gd name="T4" fmla="*/ 634 w 688"/>
                  <a:gd name="T5" fmla="*/ 1541 h 4316"/>
                  <a:gd name="T6" fmla="*/ 574 w 688"/>
                  <a:gd name="T7" fmla="*/ 1271 h 4316"/>
                  <a:gd name="T8" fmla="*/ 497 w 688"/>
                  <a:gd name="T9" fmla="*/ 1007 h 4316"/>
                  <a:gd name="T10" fmla="*/ 401 w 688"/>
                  <a:gd name="T11" fmla="*/ 749 h 4316"/>
                  <a:gd name="T12" fmla="*/ 293 w 688"/>
                  <a:gd name="T13" fmla="*/ 492 h 4316"/>
                  <a:gd name="T14" fmla="*/ 162 w 688"/>
                  <a:gd name="T15" fmla="*/ 240 h 4316"/>
                  <a:gd name="T16" fmla="*/ 12 w 688"/>
                  <a:gd name="T17" fmla="*/ 0 h 4316"/>
                  <a:gd name="T18" fmla="*/ 0 w 688"/>
                  <a:gd name="T19" fmla="*/ 0 h 4316"/>
                  <a:gd name="T20" fmla="*/ 150 w 688"/>
                  <a:gd name="T21" fmla="*/ 240 h 4316"/>
                  <a:gd name="T22" fmla="*/ 281 w 688"/>
                  <a:gd name="T23" fmla="*/ 492 h 4316"/>
                  <a:gd name="T24" fmla="*/ 389 w 688"/>
                  <a:gd name="T25" fmla="*/ 749 h 4316"/>
                  <a:gd name="T26" fmla="*/ 485 w 688"/>
                  <a:gd name="T27" fmla="*/ 1007 h 4316"/>
                  <a:gd name="T28" fmla="*/ 562 w 688"/>
                  <a:gd name="T29" fmla="*/ 1271 h 4316"/>
                  <a:gd name="T30" fmla="*/ 622 w 688"/>
                  <a:gd name="T31" fmla="*/ 1541 h 4316"/>
                  <a:gd name="T32" fmla="*/ 658 w 688"/>
                  <a:gd name="T33" fmla="*/ 1810 h 4316"/>
                  <a:gd name="T34" fmla="*/ 676 w 688"/>
                  <a:gd name="T35" fmla="*/ 2086 h 4316"/>
                  <a:gd name="T36" fmla="*/ 676 w 688"/>
                  <a:gd name="T37" fmla="*/ 2368 h 4316"/>
                  <a:gd name="T38" fmla="*/ 658 w 688"/>
                  <a:gd name="T39" fmla="*/ 2650 h 4316"/>
                  <a:gd name="T40" fmla="*/ 616 w 688"/>
                  <a:gd name="T41" fmla="*/ 2931 h 4316"/>
                  <a:gd name="T42" fmla="*/ 556 w 688"/>
                  <a:gd name="T43" fmla="*/ 3213 h 4316"/>
                  <a:gd name="T44" fmla="*/ 473 w 688"/>
                  <a:gd name="T45" fmla="*/ 3495 h 4316"/>
                  <a:gd name="T46" fmla="*/ 371 w 688"/>
                  <a:gd name="T47" fmla="*/ 3777 h 4316"/>
                  <a:gd name="T48" fmla="*/ 251 w 688"/>
                  <a:gd name="T49" fmla="*/ 4046 h 4316"/>
                  <a:gd name="T50" fmla="*/ 114 w 688"/>
                  <a:gd name="T51" fmla="*/ 4316 h 4316"/>
                  <a:gd name="T52" fmla="*/ 126 w 688"/>
                  <a:gd name="T53" fmla="*/ 4316 h 4316"/>
                  <a:gd name="T54" fmla="*/ 263 w 688"/>
                  <a:gd name="T55" fmla="*/ 4046 h 4316"/>
                  <a:gd name="T56" fmla="*/ 383 w 688"/>
                  <a:gd name="T57" fmla="*/ 3777 h 4316"/>
                  <a:gd name="T58" fmla="*/ 485 w 688"/>
                  <a:gd name="T59" fmla="*/ 3495 h 4316"/>
                  <a:gd name="T60" fmla="*/ 568 w 688"/>
                  <a:gd name="T61" fmla="*/ 3219 h 4316"/>
                  <a:gd name="T62" fmla="*/ 628 w 688"/>
                  <a:gd name="T63" fmla="*/ 2937 h 4316"/>
                  <a:gd name="T64" fmla="*/ 670 w 688"/>
                  <a:gd name="T65" fmla="*/ 2656 h 4316"/>
                  <a:gd name="T66" fmla="*/ 688 w 688"/>
                  <a:gd name="T67" fmla="*/ 2368 h 4316"/>
                  <a:gd name="T68" fmla="*/ 688 w 688"/>
                  <a:gd name="T69" fmla="*/ 2086 h 4316"/>
                  <a:gd name="T70" fmla="*/ 688 w 688"/>
                  <a:gd name="T71" fmla="*/ 208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18797" name="Freeform 13">
                <a:extLst>
                  <a:ext uri="{FF2B5EF4-FFF2-40B4-BE49-F238E27FC236}">
                    <a16:creationId xmlns:a16="http://schemas.microsoft.com/office/drawing/2014/main" id="{0B550FC6-3DEA-44DD-8825-B734B0706DAD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>
                  <a:gd name="T0" fmla="*/ 855 w 861"/>
                  <a:gd name="T1" fmla="*/ 2128 h 4316"/>
                  <a:gd name="T2" fmla="*/ 831 w 861"/>
                  <a:gd name="T3" fmla="*/ 1834 h 4316"/>
                  <a:gd name="T4" fmla="*/ 808 w 861"/>
                  <a:gd name="T5" fmla="*/ 1684 h 4316"/>
                  <a:gd name="T6" fmla="*/ 784 w 861"/>
                  <a:gd name="T7" fmla="*/ 1541 h 4316"/>
                  <a:gd name="T8" fmla="*/ 748 w 861"/>
                  <a:gd name="T9" fmla="*/ 1397 h 4316"/>
                  <a:gd name="T10" fmla="*/ 712 w 861"/>
                  <a:gd name="T11" fmla="*/ 1253 h 4316"/>
                  <a:gd name="T12" fmla="*/ 664 w 861"/>
                  <a:gd name="T13" fmla="*/ 1115 h 4316"/>
                  <a:gd name="T14" fmla="*/ 610 w 861"/>
                  <a:gd name="T15" fmla="*/ 977 h 4316"/>
                  <a:gd name="T16" fmla="*/ 491 w 861"/>
                  <a:gd name="T17" fmla="*/ 719 h 4316"/>
                  <a:gd name="T18" fmla="*/ 353 w 861"/>
                  <a:gd name="T19" fmla="*/ 468 h 4316"/>
                  <a:gd name="T20" fmla="*/ 192 w 861"/>
                  <a:gd name="T21" fmla="*/ 228 h 4316"/>
                  <a:gd name="T22" fmla="*/ 12 w 861"/>
                  <a:gd name="T23" fmla="*/ 0 h 4316"/>
                  <a:gd name="T24" fmla="*/ 0 w 861"/>
                  <a:gd name="T25" fmla="*/ 0 h 4316"/>
                  <a:gd name="T26" fmla="*/ 180 w 861"/>
                  <a:gd name="T27" fmla="*/ 228 h 4316"/>
                  <a:gd name="T28" fmla="*/ 341 w 861"/>
                  <a:gd name="T29" fmla="*/ 468 h 4316"/>
                  <a:gd name="T30" fmla="*/ 479 w 861"/>
                  <a:gd name="T31" fmla="*/ 719 h 4316"/>
                  <a:gd name="T32" fmla="*/ 598 w 861"/>
                  <a:gd name="T33" fmla="*/ 983 h 4316"/>
                  <a:gd name="T34" fmla="*/ 652 w 861"/>
                  <a:gd name="T35" fmla="*/ 1121 h 4316"/>
                  <a:gd name="T36" fmla="*/ 700 w 861"/>
                  <a:gd name="T37" fmla="*/ 1259 h 4316"/>
                  <a:gd name="T38" fmla="*/ 736 w 861"/>
                  <a:gd name="T39" fmla="*/ 1403 h 4316"/>
                  <a:gd name="T40" fmla="*/ 772 w 861"/>
                  <a:gd name="T41" fmla="*/ 1547 h 4316"/>
                  <a:gd name="T42" fmla="*/ 802 w 861"/>
                  <a:gd name="T43" fmla="*/ 1690 h 4316"/>
                  <a:gd name="T44" fmla="*/ 819 w 861"/>
                  <a:gd name="T45" fmla="*/ 1834 h 4316"/>
                  <a:gd name="T46" fmla="*/ 837 w 861"/>
                  <a:gd name="T47" fmla="*/ 1984 h 4316"/>
                  <a:gd name="T48" fmla="*/ 843 w 861"/>
                  <a:gd name="T49" fmla="*/ 2128 h 4316"/>
                  <a:gd name="T50" fmla="*/ 849 w 861"/>
                  <a:gd name="T51" fmla="*/ 2278 h 4316"/>
                  <a:gd name="T52" fmla="*/ 843 w 861"/>
                  <a:gd name="T53" fmla="*/ 2428 h 4316"/>
                  <a:gd name="T54" fmla="*/ 831 w 861"/>
                  <a:gd name="T55" fmla="*/ 2572 h 4316"/>
                  <a:gd name="T56" fmla="*/ 819 w 861"/>
                  <a:gd name="T57" fmla="*/ 2721 h 4316"/>
                  <a:gd name="T58" fmla="*/ 796 w 861"/>
                  <a:gd name="T59" fmla="*/ 2865 h 4316"/>
                  <a:gd name="T60" fmla="*/ 766 w 861"/>
                  <a:gd name="T61" fmla="*/ 3015 h 4316"/>
                  <a:gd name="T62" fmla="*/ 724 w 861"/>
                  <a:gd name="T63" fmla="*/ 3159 h 4316"/>
                  <a:gd name="T64" fmla="*/ 682 w 861"/>
                  <a:gd name="T65" fmla="*/ 3303 h 4316"/>
                  <a:gd name="T66" fmla="*/ 586 w 861"/>
                  <a:gd name="T67" fmla="*/ 3567 h 4316"/>
                  <a:gd name="T68" fmla="*/ 473 w 861"/>
                  <a:gd name="T69" fmla="*/ 3824 h 4316"/>
                  <a:gd name="T70" fmla="*/ 335 w 861"/>
                  <a:gd name="T71" fmla="*/ 4076 h 4316"/>
                  <a:gd name="T72" fmla="*/ 180 w 861"/>
                  <a:gd name="T73" fmla="*/ 4316 h 4316"/>
                  <a:gd name="T74" fmla="*/ 192 w 861"/>
                  <a:gd name="T75" fmla="*/ 4316 h 4316"/>
                  <a:gd name="T76" fmla="*/ 347 w 861"/>
                  <a:gd name="T77" fmla="*/ 4076 h 4316"/>
                  <a:gd name="T78" fmla="*/ 485 w 861"/>
                  <a:gd name="T79" fmla="*/ 3824 h 4316"/>
                  <a:gd name="T80" fmla="*/ 598 w 861"/>
                  <a:gd name="T81" fmla="*/ 3573 h 4316"/>
                  <a:gd name="T82" fmla="*/ 694 w 861"/>
                  <a:gd name="T83" fmla="*/ 3309 h 4316"/>
                  <a:gd name="T84" fmla="*/ 736 w 861"/>
                  <a:gd name="T85" fmla="*/ 3165 h 4316"/>
                  <a:gd name="T86" fmla="*/ 778 w 861"/>
                  <a:gd name="T87" fmla="*/ 3021 h 4316"/>
                  <a:gd name="T88" fmla="*/ 808 w 861"/>
                  <a:gd name="T89" fmla="*/ 2871 h 4316"/>
                  <a:gd name="T90" fmla="*/ 831 w 861"/>
                  <a:gd name="T91" fmla="*/ 2727 h 4316"/>
                  <a:gd name="T92" fmla="*/ 843 w 861"/>
                  <a:gd name="T93" fmla="*/ 2578 h 4316"/>
                  <a:gd name="T94" fmla="*/ 855 w 861"/>
                  <a:gd name="T95" fmla="*/ 2428 h 4316"/>
                  <a:gd name="T96" fmla="*/ 861 w 861"/>
                  <a:gd name="T97" fmla="*/ 2278 h 4316"/>
                  <a:gd name="T98" fmla="*/ 855 w 861"/>
                  <a:gd name="T99" fmla="*/ 2128 h 4316"/>
                  <a:gd name="T100" fmla="*/ 855 w 861"/>
                  <a:gd name="T101" fmla="*/ 212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18798" name="Freeform 14">
                <a:extLst>
                  <a:ext uri="{FF2B5EF4-FFF2-40B4-BE49-F238E27FC236}">
                    <a16:creationId xmlns:a16="http://schemas.microsoft.com/office/drawing/2014/main" id="{F40CBBC7-5E4B-4E2A-85E1-F886A0CE883B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>
                  <a:gd name="T0" fmla="*/ 18 w 149"/>
                  <a:gd name="T1" fmla="*/ 1942 h 4316"/>
                  <a:gd name="T2" fmla="*/ 30 w 149"/>
                  <a:gd name="T3" fmla="*/ 1630 h 4316"/>
                  <a:gd name="T4" fmla="*/ 42 w 149"/>
                  <a:gd name="T5" fmla="*/ 1331 h 4316"/>
                  <a:gd name="T6" fmla="*/ 59 w 149"/>
                  <a:gd name="T7" fmla="*/ 1055 h 4316"/>
                  <a:gd name="T8" fmla="*/ 77 w 149"/>
                  <a:gd name="T9" fmla="*/ 791 h 4316"/>
                  <a:gd name="T10" fmla="*/ 83 w 149"/>
                  <a:gd name="T11" fmla="*/ 671 h 4316"/>
                  <a:gd name="T12" fmla="*/ 95 w 149"/>
                  <a:gd name="T13" fmla="*/ 557 h 4316"/>
                  <a:gd name="T14" fmla="*/ 107 w 149"/>
                  <a:gd name="T15" fmla="*/ 444 h 4316"/>
                  <a:gd name="T16" fmla="*/ 113 w 149"/>
                  <a:gd name="T17" fmla="*/ 342 h 4316"/>
                  <a:gd name="T18" fmla="*/ 125 w 149"/>
                  <a:gd name="T19" fmla="*/ 246 h 4316"/>
                  <a:gd name="T20" fmla="*/ 131 w 149"/>
                  <a:gd name="T21" fmla="*/ 156 h 4316"/>
                  <a:gd name="T22" fmla="*/ 143 w 149"/>
                  <a:gd name="T23" fmla="*/ 72 h 4316"/>
                  <a:gd name="T24" fmla="*/ 149 w 149"/>
                  <a:gd name="T25" fmla="*/ 0 h 4316"/>
                  <a:gd name="T26" fmla="*/ 137 w 149"/>
                  <a:gd name="T27" fmla="*/ 0 h 4316"/>
                  <a:gd name="T28" fmla="*/ 131 w 149"/>
                  <a:gd name="T29" fmla="*/ 72 h 4316"/>
                  <a:gd name="T30" fmla="*/ 119 w 149"/>
                  <a:gd name="T31" fmla="*/ 156 h 4316"/>
                  <a:gd name="T32" fmla="*/ 113 w 149"/>
                  <a:gd name="T33" fmla="*/ 246 h 4316"/>
                  <a:gd name="T34" fmla="*/ 101 w 149"/>
                  <a:gd name="T35" fmla="*/ 342 h 4316"/>
                  <a:gd name="T36" fmla="*/ 95 w 149"/>
                  <a:gd name="T37" fmla="*/ 444 h 4316"/>
                  <a:gd name="T38" fmla="*/ 83 w 149"/>
                  <a:gd name="T39" fmla="*/ 557 h 4316"/>
                  <a:gd name="T40" fmla="*/ 71 w 149"/>
                  <a:gd name="T41" fmla="*/ 671 h 4316"/>
                  <a:gd name="T42" fmla="*/ 65 w 149"/>
                  <a:gd name="T43" fmla="*/ 791 h 4316"/>
                  <a:gd name="T44" fmla="*/ 48 w 149"/>
                  <a:gd name="T45" fmla="*/ 1055 h 4316"/>
                  <a:gd name="T46" fmla="*/ 30 w 149"/>
                  <a:gd name="T47" fmla="*/ 1331 h 4316"/>
                  <a:gd name="T48" fmla="*/ 18 w 149"/>
                  <a:gd name="T49" fmla="*/ 1630 h 4316"/>
                  <a:gd name="T50" fmla="*/ 6 w 149"/>
                  <a:gd name="T51" fmla="*/ 1942 h 4316"/>
                  <a:gd name="T52" fmla="*/ 0 w 149"/>
                  <a:gd name="T53" fmla="*/ 2278 h 4316"/>
                  <a:gd name="T54" fmla="*/ 6 w 149"/>
                  <a:gd name="T55" fmla="*/ 2602 h 4316"/>
                  <a:gd name="T56" fmla="*/ 12 w 149"/>
                  <a:gd name="T57" fmla="*/ 2919 h 4316"/>
                  <a:gd name="T58" fmla="*/ 24 w 149"/>
                  <a:gd name="T59" fmla="*/ 3219 h 4316"/>
                  <a:gd name="T60" fmla="*/ 36 w 149"/>
                  <a:gd name="T61" fmla="*/ 3513 h 4316"/>
                  <a:gd name="T62" fmla="*/ 59 w 149"/>
                  <a:gd name="T63" fmla="*/ 3794 h 4316"/>
                  <a:gd name="T64" fmla="*/ 89 w 149"/>
                  <a:gd name="T65" fmla="*/ 4058 h 4316"/>
                  <a:gd name="T66" fmla="*/ 125 w 149"/>
                  <a:gd name="T67" fmla="*/ 4316 h 4316"/>
                  <a:gd name="T68" fmla="*/ 137 w 149"/>
                  <a:gd name="T69" fmla="*/ 4316 h 4316"/>
                  <a:gd name="T70" fmla="*/ 101 w 149"/>
                  <a:gd name="T71" fmla="*/ 4058 h 4316"/>
                  <a:gd name="T72" fmla="*/ 71 w 149"/>
                  <a:gd name="T73" fmla="*/ 3794 h 4316"/>
                  <a:gd name="T74" fmla="*/ 48 w 149"/>
                  <a:gd name="T75" fmla="*/ 3513 h 4316"/>
                  <a:gd name="T76" fmla="*/ 36 w 149"/>
                  <a:gd name="T77" fmla="*/ 3225 h 4316"/>
                  <a:gd name="T78" fmla="*/ 24 w 149"/>
                  <a:gd name="T79" fmla="*/ 2919 h 4316"/>
                  <a:gd name="T80" fmla="*/ 18 w 149"/>
                  <a:gd name="T81" fmla="*/ 2608 h 4316"/>
                  <a:gd name="T82" fmla="*/ 12 w 149"/>
                  <a:gd name="T83" fmla="*/ 2278 h 4316"/>
                  <a:gd name="T84" fmla="*/ 18 w 149"/>
                  <a:gd name="T85" fmla="*/ 1942 h 4316"/>
                  <a:gd name="T86" fmla="*/ 18 w 149"/>
                  <a:gd name="T87" fmla="*/ 194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18799" name="Freeform 15">
                <a:extLst>
                  <a:ext uri="{FF2B5EF4-FFF2-40B4-BE49-F238E27FC236}">
                    <a16:creationId xmlns:a16="http://schemas.microsoft.com/office/drawing/2014/main" id="{432FCF2E-B24C-4F80-8001-B531DB2883D0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>
                  <a:gd name="T0" fmla="*/ 18 w 299"/>
                  <a:gd name="T1" fmla="*/ 2062 h 4316"/>
                  <a:gd name="T2" fmla="*/ 30 w 299"/>
                  <a:gd name="T3" fmla="*/ 1750 h 4316"/>
                  <a:gd name="T4" fmla="*/ 54 w 299"/>
                  <a:gd name="T5" fmla="*/ 1451 h 4316"/>
                  <a:gd name="T6" fmla="*/ 84 w 299"/>
                  <a:gd name="T7" fmla="*/ 1169 h 4316"/>
                  <a:gd name="T8" fmla="*/ 126 w 299"/>
                  <a:gd name="T9" fmla="*/ 899 h 4316"/>
                  <a:gd name="T10" fmla="*/ 162 w 299"/>
                  <a:gd name="T11" fmla="*/ 641 h 4316"/>
                  <a:gd name="T12" fmla="*/ 209 w 299"/>
                  <a:gd name="T13" fmla="*/ 408 h 4316"/>
                  <a:gd name="T14" fmla="*/ 251 w 299"/>
                  <a:gd name="T15" fmla="*/ 192 h 4316"/>
                  <a:gd name="T16" fmla="*/ 299 w 299"/>
                  <a:gd name="T17" fmla="*/ 0 h 4316"/>
                  <a:gd name="T18" fmla="*/ 287 w 299"/>
                  <a:gd name="T19" fmla="*/ 0 h 4316"/>
                  <a:gd name="T20" fmla="*/ 239 w 299"/>
                  <a:gd name="T21" fmla="*/ 192 h 4316"/>
                  <a:gd name="T22" fmla="*/ 198 w 299"/>
                  <a:gd name="T23" fmla="*/ 408 h 4316"/>
                  <a:gd name="T24" fmla="*/ 156 w 299"/>
                  <a:gd name="T25" fmla="*/ 641 h 4316"/>
                  <a:gd name="T26" fmla="*/ 114 w 299"/>
                  <a:gd name="T27" fmla="*/ 899 h 4316"/>
                  <a:gd name="T28" fmla="*/ 78 w 299"/>
                  <a:gd name="T29" fmla="*/ 1169 h 4316"/>
                  <a:gd name="T30" fmla="*/ 48 w 299"/>
                  <a:gd name="T31" fmla="*/ 1451 h 4316"/>
                  <a:gd name="T32" fmla="*/ 24 w 299"/>
                  <a:gd name="T33" fmla="*/ 1750 h 4316"/>
                  <a:gd name="T34" fmla="*/ 6 w 299"/>
                  <a:gd name="T35" fmla="*/ 2062 h 4316"/>
                  <a:gd name="T36" fmla="*/ 0 w 299"/>
                  <a:gd name="T37" fmla="*/ 2374 h 4316"/>
                  <a:gd name="T38" fmla="*/ 12 w 299"/>
                  <a:gd name="T39" fmla="*/ 2674 h 4316"/>
                  <a:gd name="T40" fmla="*/ 30 w 299"/>
                  <a:gd name="T41" fmla="*/ 2973 h 4316"/>
                  <a:gd name="T42" fmla="*/ 54 w 299"/>
                  <a:gd name="T43" fmla="*/ 3255 h 4316"/>
                  <a:gd name="T44" fmla="*/ 96 w 299"/>
                  <a:gd name="T45" fmla="*/ 3537 h 4316"/>
                  <a:gd name="T46" fmla="*/ 144 w 299"/>
                  <a:gd name="T47" fmla="*/ 3806 h 4316"/>
                  <a:gd name="T48" fmla="*/ 203 w 299"/>
                  <a:gd name="T49" fmla="*/ 4064 h 4316"/>
                  <a:gd name="T50" fmla="*/ 275 w 299"/>
                  <a:gd name="T51" fmla="*/ 4316 h 4316"/>
                  <a:gd name="T52" fmla="*/ 287 w 299"/>
                  <a:gd name="T53" fmla="*/ 4316 h 4316"/>
                  <a:gd name="T54" fmla="*/ 215 w 299"/>
                  <a:gd name="T55" fmla="*/ 4064 h 4316"/>
                  <a:gd name="T56" fmla="*/ 156 w 299"/>
                  <a:gd name="T57" fmla="*/ 3806 h 4316"/>
                  <a:gd name="T58" fmla="*/ 108 w 299"/>
                  <a:gd name="T59" fmla="*/ 3537 h 4316"/>
                  <a:gd name="T60" fmla="*/ 66 w 299"/>
                  <a:gd name="T61" fmla="*/ 3261 h 4316"/>
                  <a:gd name="T62" fmla="*/ 42 w 299"/>
                  <a:gd name="T63" fmla="*/ 2973 h 4316"/>
                  <a:gd name="T64" fmla="*/ 24 w 299"/>
                  <a:gd name="T65" fmla="*/ 2680 h 4316"/>
                  <a:gd name="T66" fmla="*/ 12 w 299"/>
                  <a:gd name="T67" fmla="*/ 2374 h 4316"/>
                  <a:gd name="T68" fmla="*/ 18 w 299"/>
                  <a:gd name="T69" fmla="*/ 2062 h 4316"/>
                  <a:gd name="T70" fmla="*/ 18 w 299"/>
                  <a:gd name="T71" fmla="*/ 206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18800" name="Freeform 16">
                <a:extLst>
                  <a:ext uri="{FF2B5EF4-FFF2-40B4-BE49-F238E27FC236}">
                    <a16:creationId xmlns:a16="http://schemas.microsoft.com/office/drawing/2014/main" id="{5830B041-418F-4B60-B0E1-FCD1FFCE0B15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>
                  <a:gd name="T0" fmla="*/ 424 w 424"/>
                  <a:gd name="T1" fmla="*/ 0 h 4316"/>
                  <a:gd name="T2" fmla="*/ 412 w 424"/>
                  <a:gd name="T3" fmla="*/ 0 h 4316"/>
                  <a:gd name="T4" fmla="*/ 316 w 424"/>
                  <a:gd name="T5" fmla="*/ 222 h 4316"/>
                  <a:gd name="T6" fmla="*/ 239 w 424"/>
                  <a:gd name="T7" fmla="*/ 462 h 4316"/>
                  <a:gd name="T8" fmla="*/ 167 w 424"/>
                  <a:gd name="T9" fmla="*/ 707 h 4316"/>
                  <a:gd name="T10" fmla="*/ 107 w 424"/>
                  <a:gd name="T11" fmla="*/ 971 h 4316"/>
                  <a:gd name="T12" fmla="*/ 65 w 424"/>
                  <a:gd name="T13" fmla="*/ 1247 h 4316"/>
                  <a:gd name="T14" fmla="*/ 29 w 424"/>
                  <a:gd name="T15" fmla="*/ 1529 h 4316"/>
                  <a:gd name="T16" fmla="*/ 6 w 424"/>
                  <a:gd name="T17" fmla="*/ 1822 h 4316"/>
                  <a:gd name="T18" fmla="*/ 0 w 424"/>
                  <a:gd name="T19" fmla="*/ 2122 h 4316"/>
                  <a:gd name="T20" fmla="*/ 6 w 424"/>
                  <a:gd name="T21" fmla="*/ 2404 h 4316"/>
                  <a:gd name="T22" fmla="*/ 24 w 424"/>
                  <a:gd name="T23" fmla="*/ 2686 h 4316"/>
                  <a:gd name="T24" fmla="*/ 47 w 424"/>
                  <a:gd name="T25" fmla="*/ 2961 h 4316"/>
                  <a:gd name="T26" fmla="*/ 89 w 424"/>
                  <a:gd name="T27" fmla="*/ 3243 h 4316"/>
                  <a:gd name="T28" fmla="*/ 137 w 424"/>
                  <a:gd name="T29" fmla="*/ 3519 h 4316"/>
                  <a:gd name="T30" fmla="*/ 197 w 424"/>
                  <a:gd name="T31" fmla="*/ 3788 h 4316"/>
                  <a:gd name="T32" fmla="*/ 269 w 424"/>
                  <a:gd name="T33" fmla="*/ 4058 h 4316"/>
                  <a:gd name="T34" fmla="*/ 346 w 424"/>
                  <a:gd name="T35" fmla="*/ 4316 h 4316"/>
                  <a:gd name="T36" fmla="*/ 358 w 424"/>
                  <a:gd name="T37" fmla="*/ 4316 h 4316"/>
                  <a:gd name="T38" fmla="*/ 281 w 424"/>
                  <a:gd name="T39" fmla="*/ 4058 h 4316"/>
                  <a:gd name="T40" fmla="*/ 209 w 424"/>
                  <a:gd name="T41" fmla="*/ 3788 h 4316"/>
                  <a:gd name="T42" fmla="*/ 149 w 424"/>
                  <a:gd name="T43" fmla="*/ 3519 h 4316"/>
                  <a:gd name="T44" fmla="*/ 101 w 424"/>
                  <a:gd name="T45" fmla="*/ 3243 h 4316"/>
                  <a:gd name="T46" fmla="*/ 59 w 424"/>
                  <a:gd name="T47" fmla="*/ 2961 h 4316"/>
                  <a:gd name="T48" fmla="*/ 35 w 424"/>
                  <a:gd name="T49" fmla="*/ 2686 h 4316"/>
                  <a:gd name="T50" fmla="*/ 18 w 424"/>
                  <a:gd name="T51" fmla="*/ 2404 h 4316"/>
                  <a:gd name="T52" fmla="*/ 12 w 424"/>
                  <a:gd name="T53" fmla="*/ 2122 h 4316"/>
                  <a:gd name="T54" fmla="*/ 18 w 424"/>
                  <a:gd name="T55" fmla="*/ 1822 h 4316"/>
                  <a:gd name="T56" fmla="*/ 41 w 424"/>
                  <a:gd name="T57" fmla="*/ 1529 h 4316"/>
                  <a:gd name="T58" fmla="*/ 71 w 424"/>
                  <a:gd name="T59" fmla="*/ 1247 h 4316"/>
                  <a:gd name="T60" fmla="*/ 119 w 424"/>
                  <a:gd name="T61" fmla="*/ 971 h 4316"/>
                  <a:gd name="T62" fmla="*/ 179 w 424"/>
                  <a:gd name="T63" fmla="*/ 707 h 4316"/>
                  <a:gd name="T64" fmla="*/ 245 w 424"/>
                  <a:gd name="T65" fmla="*/ 462 h 4316"/>
                  <a:gd name="T66" fmla="*/ 328 w 424"/>
                  <a:gd name="T67" fmla="*/ 222 h 4316"/>
                  <a:gd name="T68" fmla="*/ 424 w 424"/>
                  <a:gd name="T69" fmla="*/ 0 h 4316"/>
                  <a:gd name="T70" fmla="*/ 424 w 424"/>
                  <a:gd name="T7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18801" name="Freeform 17">
                <a:extLst>
                  <a:ext uri="{FF2B5EF4-FFF2-40B4-BE49-F238E27FC236}">
                    <a16:creationId xmlns:a16="http://schemas.microsoft.com/office/drawing/2014/main" id="{7B3B63DB-BE60-46FC-9A22-CDC3A6E28E66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>
                  <a:gd name="T0" fmla="*/ 12 w 574"/>
                  <a:gd name="T1" fmla="*/ 2146 h 4316"/>
                  <a:gd name="T2" fmla="*/ 24 w 574"/>
                  <a:gd name="T3" fmla="*/ 1846 h 4316"/>
                  <a:gd name="T4" fmla="*/ 54 w 574"/>
                  <a:gd name="T5" fmla="*/ 1559 h 4316"/>
                  <a:gd name="T6" fmla="*/ 96 w 574"/>
                  <a:gd name="T7" fmla="*/ 1277 h 4316"/>
                  <a:gd name="T8" fmla="*/ 162 w 574"/>
                  <a:gd name="T9" fmla="*/ 1001 h 4316"/>
                  <a:gd name="T10" fmla="*/ 239 w 574"/>
                  <a:gd name="T11" fmla="*/ 731 h 4316"/>
                  <a:gd name="T12" fmla="*/ 335 w 574"/>
                  <a:gd name="T13" fmla="*/ 480 h 4316"/>
                  <a:gd name="T14" fmla="*/ 449 w 574"/>
                  <a:gd name="T15" fmla="*/ 234 h 4316"/>
                  <a:gd name="T16" fmla="*/ 574 w 574"/>
                  <a:gd name="T17" fmla="*/ 0 h 4316"/>
                  <a:gd name="T18" fmla="*/ 562 w 574"/>
                  <a:gd name="T19" fmla="*/ 0 h 4316"/>
                  <a:gd name="T20" fmla="*/ 437 w 574"/>
                  <a:gd name="T21" fmla="*/ 234 h 4316"/>
                  <a:gd name="T22" fmla="*/ 323 w 574"/>
                  <a:gd name="T23" fmla="*/ 480 h 4316"/>
                  <a:gd name="T24" fmla="*/ 227 w 574"/>
                  <a:gd name="T25" fmla="*/ 737 h 4316"/>
                  <a:gd name="T26" fmla="*/ 150 w 574"/>
                  <a:gd name="T27" fmla="*/ 1001 h 4316"/>
                  <a:gd name="T28" fmla="*/ 84 w 574"/>
                  <a:gd name="T29" fmla="*/ 1277 h 4316"/>
                  <a:gd name="T30" fmla="*/ 42 w 574"/>
                  <a:gd name="T31" fmla="*/ 1559 h 4316"/>
                  <a:gd name="T32" fmla="*/ 12 w 574"/>
                  <a:gd name="T33" fmla="*/ 1852 h 4316"/>
                  <a:gd name="T34" fmla="*/ 0 w 574"/>
                  <a:gd name="T35" fmla="*/ 2146 h 4316"/>
                  <a:gd name="T36" fmla="*/ 6 w 574"/>
                  <a:gd name="T37" fmla="*/ 2434 h 4316"/>
                  <a:gd name="T38" fmla="*/ 30 w 574"/>
                  <a:gd name="T39" fmla="*/ 2715 h 4316"/>
                  <a:gd name="T40" fmla="*/ 66 w 574"/>
                  <a:gd name="T41" fmla="*/ 2997 h 4316"/>
                  <a:gd name="T42" fmla="*/ 120 w 574"/>
                  <a:gd name="T43" fmla="*/ 3273 h 4316"/>
                  <a:gd name="T44" fmla="*/ 191 w 574"/>
                  <a:gd name="T45" fmla="*/ 3549 h 4316"/>
                  <a:gd name="T46" fmla="*/ 275 w 574"/>
                  <a:gd name="T47" fmla="*/ 3812 h 4316"/>
                  <a:gd name="T48" fmla="*/ 371 w 574"/>
                  <a:gd name="T49" fmla="*/ 4070 h 4316"/>
                  <a:gd name="T50" fmla="*/ 484 w 574"/>
                  <a:gd name="T51" fmla="*/ 4316 h 4316"/>
                  <a:gd name="T52" fmla="*/ 496 w 574"/>
                  <a:gd name="T53" fmla="*/ 4316 h 4316"/>
                  <a:gd name="T54" fmla="*/ 383 w 574"/>
                  <a:gd name="T55" fmla="*/ 4070 h 4316"/>
                  <a:gd name="T56" fmla="*/ 287 w 574"/>
                  <a:gd name="T57" fmla="*/ 3812 h 4316"/>
                  <a:gd name="T58" fmla="*/ 203 w 574"/>
                  <a:gd name="T59" fmla="*/ 3549 h 4316"/>
                  <a:gd name="T60" fmla="*/ 132 w 574"/>
                  <a:gd name="T61" fmla="*/ 3273 h 4316"/>
                  <a:gd name="T62" fmla="*/ 78 w 574"/>
                  <a:gd name="T63" fmla="*/ 2997 h 4316"/>
                  <a:gd name="T64" fmla="*/ 42 w 574"/>
                  <a:gd name="T65" fmla="*/ 2715 h 4316"/>
                  <a:gd name="T66" fmla="*/ 18 w 574"/>
                  <a:gd name="T67" fmla="*/ 2434 h 4316"/>
                  <a:gd name="T68" fmla="*/ 12 w 574"/>
                  <a:gd name="T69" fmla="*/ 2146 h 4316"/>
                  <a:gd name="T70" fmla="*/ 12 w 574"/>
                  <a:gd name="T71" fmla="*/ 214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18802" name="Freeform 18">
                <a:extLst>
                  <a:ext uri="{FF2B5EF4-FFF2-40B4-BE49-F238E27FC236}">
                    <a16:creationId xmlns:a16="http://schemas.microsoft.com/office/drawing/2014/main" id="{6C392B5F-BDEA-4967-AF8E-63F582AF317C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>
                  <a:gd name="T0" fmla="*/ 12 w 735"/>
                  <a:gd name="T1" fmla="*/ 2098 h 4316"/>
                  <a:gd name="T2" fmla="*/ 29 w 735"/>
                  <a:gd name="T3" fmla="*/ 1798 h 4316"/>
                  <a:gd name="T4" fmla="*/ 71 w 735"/>
                  <a:gd name="T5" fmla="*/ 1505 h 4316"/>
                  <a:gd name="T6" fmla="*/ 131 w 735"/>
                  <a:gd name="T7" fmla="*/ 1223 h 4316"/>
                  <a:gd name="T8" fmla="*/ 215 w 735"/>
                  <a:gd name="T9" fmla="*/ 941 h 4316"/>
                  <a:gd name="T10" fmla="*/ 316 w 735"/>
                  <a:gd name="T11" fmla="*/ 689 h 4316"/>
                  <a:gd name="T12" fmla="*/ 442 w 735"/>
                  <a:gd name="T13" fmla="*/ 444 h 4316"/>
                  <a:gd name="T14" fmla="*/ 580 w 735"/>
                  <a:gd name="T15" fmla="*/ 216 h 4316"/>
                  <a:gd name="T16" fmla="*/ 735 w 735"/>
                  <a:gd name="T17" fmla="*/ 0 h 4316"/>
                  <a:gd name="T18" fmla="*/ 723 w 735"/>
                  <a:gd name="T19" fmla="*/ 0 h 4316"/>
                  <a:gd name="T20" fmla="*/ 568 w 735"/>
                  <a:gd name="T21" fmla="*/ 210 h 4316"/>
                  <a:gd name="T22" fmla="*/ 430 w 735"/>
                  <a:gd name="T23" fmla="*/ 438 h 4316"/>
                  <a:gd name="T24" fmla="*/ 311 w 735"/>
                  <a:gd name="T25" fmla="*/ 683 h 4316"/>
                  <a:gd name="T26" fmla="*/ 209 w 735"/>
                  <a:gd name="T27" fmla="*/ 941 h 4316"/>
                  <a:gd name="T28" fmla="*/ 125 w 735"/>
                  <a:gd name="T29" fmla="*/ 1217 h 4316"/>
                  <a:gd name="T30" fmla="*/ 59 w 735"/>
                  <a:gd name="T31" fmla="*/ 1505 h 4316"/>
                  <a:gd name="T32" fmla="*/ 18 w 735"/>
                  <a:gd name="T33" fmla="*/ 1798 h 4316"/>
                  <a:gd name="T34" fmla="*/ 0 w 735"/>
                  <a:gd name="T35" fmla="*/ 2098 h 4316"/>
                  <a:gd name="T36" fmla="*/ 6 w 735"/>
                  <a:gd name="T37" fmla="*/ 2404 h 4316"/>
                  <a:gd name="T38" fmla="*/ 29 w 735"/>
                  <a:gd name="T39" fmla="*/ 2709 h 4316"/>
                  <a:gd name="T40" fmla="*/ 77 w 735"/>
                  <a:gd name="T41" fmla="*/ 3015 h 4316"/>
                  <a:gd name="T42" fmla="*/ 149 w 735"/>
                  <a:gd name="T43" fmla="*/ 3315 h 4316"/>
                  <a:gd name="T44" fmla="*/ 227 w 735"/>
                  <a:gd name="T45" fmla="*/ 3573 h 4316"/>
                  <a:gd name="T46" fmla="*/ 316 w 735"/>
                  <a:gd name="T47" fmla="*/ 3824 h 4316"/>
                  <a:gd name="T48" fmla="*/ 424 w 735"/>
                  <a:gd name="T49" fmla="*/ 4076 h 4316"/>
                  <a:gd name="T50" fmla="*/ 544 w 735"/>
                  <a:gd name="T51" fmla="*/ 4316 h 4316"/>
                  <a:gd name="T52" fmla="*/ 556 w 735"/>
                  <a:gd name="T53" fmla="*/ 4316 h 4316"/>
                  <a:gd name="T54" fmla="*/ 436 w 735"/>
                  <a:gd name="T55" fmla="*/ 4076 h 4316"/>
                  <a:gd name="T56" fmla="*/ 328 w 735"/>
                  <a:gd name="T57" fmla="*/ 3824 h 4316"/>
                  <a:gd name="T58" fmla="*/ 239 w 735"/>
                  <a:gd name="T59" fmla="*/ 3573 h 4316"/>
                  <a:gd name="T60" fmla="*/ 161 w 735"/>
                  <a:gd name="T61" fmla="*/ 3315 h 4316"/>
                  <a:gd name="T62" fmla="*/ 89 w 735"/>
                  <a:gd name="T63" fmla="*/ 3015 h 4316"/>
                  <a:gd name="T64" fmla="*/ 41 w 735"/>
                  <a:gd name="T65" fmla="*/ 2709 h 4316"/>
                  <a:gd name="T66" fmla="*/ 18 w 735"/>
                  <a:gd name="T67" fmla="*/ 2404 h 4316"/>
                  <a:gd name="T68" fmla="*/ 12 w 735"/>
                  <a:gd name="T69" fmla="*/ 2098 h 4316"/>
                  <a:gd name="T70" fmla="*/ 12 w 735"/>
                  <a:gd name="T71" fmla="*/ 209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18803" name="Freeform 19">
                <a:extLst>
                  <a:ext uri="{FF2B5EF4-FFF2-40B4-BE49-F238E27FC236}">
                    <a16:creationId xmlns:a16="http://schemas.microsoft.com/office/drawing/2014/main" id="{BD3E8877-1D5B-450D-BD96-105E8FDC3E37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>
                  <a:gd name="T0" fmla="*/ 18 w 837"/>
                  <a:gd name="T1" fmla="*/ 1948 h 4316"/>
                  <a:gd name="T2" fmla="*/ 48 w 837"/>
                  <a:gd name="T3" fmla="*/ 1708 h 4316"/>
                  <a:gd name="T4" fmla="*/ 96 w 837"/>
                  <a:gd name="T5" fmla="*/ 1475 h 4316"/>
                  <a:gd name="T6" fmla="*/ 161 w 837"/>
                  <a:gd name="T7" fmla="*/ 1235 h 4316"/>
                  <a:gd name="T8" fmla="*/ 251 w 837"/>
                  <a:gd name="T9" fmla="*/ 995 h 4316"/>
                  <a:gd name="T10" fmla="*/ 365 w 837"/>
                  <a:gd name="T11" fmla="*/ 755 h 4316"/>
                  <a:gd name="T12" fmla="*/ 496 w 837"/>
                  <a:gd name="T13" fmla="*/ 510 h 4316"/>
                  <a:gd name="T14" fmla="*/ 658 w 837"/>
                  <a:gd name="T15" fmla="*/ 258 h 4316"/>
                  <a:gd name="T16" fmla="*/ 741 w 837"/>
                  <a:gd name="T17" fmla="*/ 132 h 4316"/>
                  <a:gd name="T18" fmla="*/ 837 w 837"/>
                  <a:gd name="T19" fmla="*/ 0 h 4316"/>
                  <a:gd name="T20" fmla="*/ 825 w 837"/>
                  <a:gd name="T21" fmla="*/ 0 h 4316"/>
                  <a:gd name="T22" fmla="*/ 729 w 837"/>
                  <a:gd name="T23" fmla="*/ 132 h 4316"/>
                  <a:gd name="T24" fmla="*/ 640 w 837"/>
                  <a:gd name="T25" fmla="*/ 258 h 4316"/>
                  <a:gd name="T26" fmla="*/ 562 w 837"/>
                  <a:gd name="T27" fmla="*/ 384 h 4316"/>
                  <a:gd name="T28" fmla="*/ 484 w 837"/>
                  <a:gd name="T29" fmla="*/ 510 h 4316"/>
                  <a:gd name="T30" fmla="*/ 353 w 837"/>
                  <a:gd name="T31" fmla="*/ 755 h 4316"/>
                  <a:gd name="T32" fmla="*/ 239 w 837"/>
                  <a:gd name="T33" fmla="*/ 995 h 4316"/>
                  <a:gd name="T34" fmla="*/ 150 w 837"/>
                  <a:gd name="T35" fmla="*/ 1235 h 4316"/>
                  <a:gd name="T36" fmla="*/ 84 w 837"/>
                  <a:gd name="T37" fmla="*/ 1469 h 4316"/>
                  <a:gd name="T38" fmla="*/ 36 w 837"/>
                  <a:gd name="T39" fmla="*/ 1702 h 4316"/>
                  <a:gd name="T40" fmla="*/ 6 w 837"/>
                  <a:gd name="T41" fmla="*/ 1942 h 4316"/>
                  <a:gd name="T42" fmla="*/ 0 w 837"/>
                  <a:gd name="T43" fmla="*/ 2200 h 4316"/>
                  <a:gd name="T44" fmla="*/ 12 w 837"/>
                  <a:gd name="T45" fmla="*/ 2470 h 4316"/>
                  <a:gd name="T46" fmla="*/ 48 w 837"/>
                  <a:gd name="T47" fmla="*/ 2739 h 4316"/>
                  <a:gd name="T48" fmla="*/ 114 w 837"/>
                  <a:gd name="T49" fmla="*/ 3027 h 4316"/>
                  <a:gd name="T50" fmla="*/ 150 w 837"/>
                  <a:gd name="T51" fmla="*/ 3171 h 4316"/>
                  <a:gd name="T52" fmla="*/ 197 w 837"/>
                  <a:gd name="T53" fmla="*/ 3321 h 4316"/>
                  <a:gd name="T54" fmla="*/ 245 w 837"/>
                  <a:gd name="T55" fmla="*/ 3477 h 4316"/>
                  <a:gd name="T56" fmla="*/ 305 w 837"/>
                  <a:gd name="T57" fmla="*/ 3639 h 4316"/>
                  <a:gd name="T58" fmla="*/ 365 w 837"/>
                  <a:gd name="T59" fmla="*/ 3800 h 4316"/>
                  <a:gd name="T60" fmla="*/ 437 w 837"/>
                  <a:gd name="T61" fmla="*/ 3968 h 4316"/>
                  <a:gd name="T62" fmla="*/ 508 w 837"/>
                  <a:gd name="T63" fmla="*/ 4136 h 4316"/>
                  <a:gd name="T64" fmla="*/ 592 w 837"/>
                  <a:gd name="T65" fmla="*/ 4316 h 4316"/>
                  <a:gd name="T66" fmla="*/ 604 w 837"/>
                  <a:gd name="T67" fmla="*/ 4316 h 4316"/>
                  <a:gd name="T68" fmla="*/ 520 w 837"/>
                  <a:gd name="T69" fmla="*/ 4136 h 4316"/>
                  <a:gd name="T70" fmla="*/ 448 w 837"/>
                  <a:gd name="T71" fmla="*/ 3968 h 4316"/>
                  <a:gd name="T72" fmla="*/ 377 w 837"/>
                  <a:gd name="T73" fmla="*/ 3800 h 4316"/>
                  <a:gd name="T74" fmla="*/ 317 w 837"/>
                  <a:gd name="T75" fmla="*/ 3639 h 4316"/>
                  <a:gd name="T76" fmla="*/ 257 w 837"/>
                  <a:gd name="T77" fmla="*/ 3477 h 4316"/>
                  <a:gd name="T78" fmla="*/ 209 w 837"/>
                  <a:gd name="T79" fmla="*/ 3327 h 4316"/>
                  <a:gd name="T80" fmla="*/ 161 w 837"/>
                  <a:gd name="T81" fmla="*/ 3171 h 4316"/>
                  <a:gd name="T82" fmla="*/ 126 w 837"/>
                  <a:gd name="T83" fmla="*/ 3027 h 4316"/>
                  <a:gd name="T84" fmla="*/ 60 w 837"/>
                  <a:gd name="T85" fmla="*/ 2739 h 4316"/>
                  <a:gd name="T86" fmla="*/ 24 w 837"/>
                  <a:gd name="T87" fmla="*/ 2470 h 4316"/>
                  <a:gd name="T88" fmla="*/ 12 w 837"/>
                  <a:gd name="T89" fmla="*/ 2206 h 4316"/>
                  <a:gd name="T90" fmla="*/ 18 w 837"/>
                  <a:gd name="T91" fmla="*/ 1948 h 4316"/>
                  <a:gd name="T92" fmla="*/ 18 w 837"/>
                  <a:gd name="T93" fmla="*/ 194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</p:grpSp>
        <p:sp>
          <p:nvSpPr>
            <p:cNvPr id="118804" name="Freeform 20">
              <a:extLst>
                <a:ext uri="{FF2B5EF4-FFF2-40B4-BE49-F238E27FC236}">
                  <a16:creationId xmlns:a16="http://schemas.microsoft.com/office/drawing/2014/main" id="{1D5092A0-CD18-4063-A828-3A071889707A}"/>
                </a:ext>
              </a:extLst>
            </p:cNvPr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>
                <a:gd name="T0" fmla="*/ 0 w 604"/>
                <a:gd name="T1" fmla="*/ 54 h 1415"/>
                <a:gd name="T2" fmla="*/ 42 w 604"/>
                <a:gd name="T3" fmla="*/ 228 h 1415"/>
                <a:gd name="T4" fmla="*/ 96 w 604"/>
                <a:gd name="T5" fmla="*/ 402 h 1415"/>
                <a:gd name="T6" fmla="*/ 161 w 604"/>
                <a:gd name="T7" fmla="*/ 576 h 1415"/>
                <a:gd name="T8" fmla="*/ 227 w 604"/>
                <a:gd name="T9" fmla="*/ 744 h 1415"/>
                <a:gd name="T10" fmla="*/ 305 w 604"/>
                <a:gd name="T11" fmla="*/ 917 h 1415"/>
                <a:gd name="T12" fmla="*/ 389 w 604"/>
                <a:gd name="T13" fmla="*/ 1085 h 1415"/>
                <a:gd name="T14" fmla="*/ 484 w 604"/>
                <a:gd name="T15" fmla="*/ 1253 h 1415"/>
                <a:gd name="T16" fmla="*/ 586 w 604"/>
                <a:gd name="T17" fmla="*/ 1415 h 1415"/>
                <a:gd name="T18" fmla="*/ 604 w 604"/>
                <a:gd name="T19" fmla="*/ 1415 h 1415"/>
                <a:gd name="T20" fmla="*/ 496 w 604"/>
                <a:gd name="T21" fmla="*/ 1247 h 1415"/>
                <a:gd name="T22" fmla="*/ 401 w 604"/>
                <a:gd name="T23" fmla="*/ 1073 h 1415"/>
                <a:gd name="T24" fmla="*/ 311 w 604"/>
                <a:gd name="T25" fmla="*/ 899 h 1415"/>
                <a:gd name="T26" fmla="*/ 233 w 604"/>
                <a:gd name="T27" fmla="*/ 720 h 1415"/>
                <a:gd name="T28" fmla="*/ 161 w 604"/>
                <a:gd name="T29" fmla="*/ 546 h 1415"/>
                <a:gd name="T30" fmla="*/ 102 w 604"/>
                <a:gd name="T31" fmla="*/ 366 h 1415"/>
                <a:gd name="T32" fmla="*/ 48 w 604"/>
                <a:gd name="T33" fmla="*/ 180 h 1415"/>
                <a:gd name="T34" fmla="*/ 0 w 604"/>
                <a:gd name="T35" fmla="*/ 0 h 1415"/>
                <a:gd name="T36" fmla="*/ 0 w 604"/>
                <a:gd name="T37" fmla="*/ 54 h 1415"/>
                <a:gd name="T38" fmla="*/ 0 w 604"/>
                <a:gd name="T39" fmla="*/ 54 h 1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8805" name="Freeform 21">
              <a:extLst>
                <a:ext uri="{FF2B5EF4-FFF2-40B4-BE49-F238E27FC236}">
                  <a16:creationId xmlns:a16="http://schemas.microsoft.com/office/drawing/2014/main" id="{B65EE7BF-7081-4750-A9AA-38FB448FBAA9}"/>
                </a:ext>
              </a:extLst>
            </p:cNvPr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>
                <a:gd name="T0" fmla="*/ 0 w 227"/>
                <a:gd name="T1" fmla="*/ 30 h 426"/>
                <a:gd name="T2" fmla="*/ 108 w 227"/>
                <a:gd name="T3" fmla="*/ 240 h 426"/>
                <a:gd name="T4" fmla="*/ 215 w 227"/>
                <a:gd name="T5" fmla="*/ 426 h 426"/>
                <a:gd name="T6" fmla="*/ 227 w 227"/>
                <a:gd name="T7" fmla="*/ 426 h 426"/>
                <a:gd name="T8" fmla="*/ 167 w 227"/>
                <a:gd name="T9" fmla="*/ 330 h 426"/>
                <a:gd name="T10" fmla="*/ 114 w 227"/>
                <a:gd name="T11" fmla="*/ 222 h 426"/>
                <a:gd name="T12" fmla="*/ 0 w 227"/>
                <a:gd name="T13" fmla="*/ 0 h 426"/>
                <a:gd name="T14" fmla="*/ 0 w 227"/>
                <a:gd name="T15" fmla="*/ 30 h 426"/>
                <a:gd name="T16" fmla="*/ 0 w 227"/>
                <a:gd name="T17" fmla="*/ 30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8806" name="Freeform 22">
              <a:extLst>
                <a:ext uri="{FF2B5EF4-FFF2-40B4-BE49-F238E27FC236}">
                  <a16:creationId xmlns:a16="http://schemas.microsoft.com/office/drawing/2014/main" id="{F366E641-C851-4229-A008-798C3891EA13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>
                <a:gd name="T0" fmla="*/ 981 w 981"/>
                <a:gd name="T1" fmla="*/ 1786 h 1786"/>
                <a:gd name="T2" fmla="*/ 981 w 981"/>
                <a:gd name="T3" fmla="*/ 1720 h 1786"/>
                <a:gd name="T4" fmla="*/ 969 w 981"/>
                <a:gd name="T5" fmla="*/ 1666 h 1786"/>
                <a:gd name="T6" fmla="*/ 957 w 981"/>
                <a:gd name="T7" fmla="*/ 1613 h 1786"/>
                <a:gd name="T8" fmla="*/ 921 w 981"/>
                <a:gd name="T9" fmla="*/ 1487 h 1786"/>
                <a:gd name="T10" fmla="*/ 885 w 981"/>
                <a:gd name="T11" fmla="*/ 1361 h 1786"/>
                <a:gd name="T12" fmla="*/ 796 w 981"/>
                <a:gd name="T13" fmla="*/ 1121 h 1786"/>
                <a:gd name="T14" fmla="*/ 682 w 981"/>
                <a:gd name="T15" fmla="*/ 899 h 1786"/>
                <a:gd name="T16" fmla="*/ 562 w 981"/>
                <a:gd name="T17" fmla="*/ 689 h 1786"/>
                <a:gd name="T18" fmla="*/ 431 w 981"/>
                <a:gd name="T19" fmla="*/ 498 h 1786"/>
                <a:gd name="T20" fmla="*/ 293 w 981"/>
                <a:gd name="T21" fmla="*/ 318 h 1786"/>
                <a:gd name="T22" fmla="*/ 150 w 981"/>
                <a:gd name="T23" fmla="*/ 150 h 1786"/>
                <a:gd name="T24" fmla="*/ 12 w 981"/>
                <a:gd name="T25" fmla="*/ 0 h 1786"/>
                <a:gd name="T26" fmla="*/ 0 w 981"/>
                <a:gd name="T27" fmla="*/ 0 h 1786"/>
                <a:gd name="T28" fmla="*/ 138 w 981"/>
                <a:gd name="T29" fmla="*/ 150 h 1786"/>
                <a:gd name="T30" fmla="*/ 275 w 981"/>
                <a:gd name="T31" fmla="*/ 318 h 1786"/>
                <a:gd name="T32" fmla="*/ 413 w 981"/>
                <a:gd name="T33" fmla="*/ 498 h 1786"/>
                <a:gd name="T34" fmla="*/ 545 w 981"/>
                <a:gd name="T35" fmla="*/ 689 h 1786"/>
                <a:gd name="T36" fmla="*/ 670 w 981"/>
                <a:gd name="T37" fmla="*/ 899 h 1786"/>
                <a:gd name="T38" fmla="*/ 778 w 981"/>
                <a:gd name="T39" fmla="*/ 1121 h 1786"/>
                <a:gd name="T40" fmla="*/ 873 w 981"/>
                <a:gd name="T41" fmla="*/ 1361 h 1786"/>
                <a:gd name="T42" fmla="*/ 909 w 981"/>
                <a:gd name="T43" fmla="*/ 1487 h 1786"/>
                <a:gd name="T44" fmla="*/ 945 w 981"/>
                <a:gd name="T45" fmla="*/ 1619 h 1786"/>
                <a:gd name="T46" fmla="*/ 963 w 981"/>
                <a:gd name="T47" fmla="*/ 1702 h 1786"/>
                <a:gd name="T48" fmla="*/ 981 w 981"/>
                <a:gd name="T49" fmla="*/ 1786 h 1786"/>
                <a:gd name="T50" fmla="*/ 981 w 981"/>
                <a:gd name="T51" fmla="*/ 1786 h 1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8807" name="Freeform 23">
              <a:extLst>
                <a:ext uri="{FF2B5EF4-FFF2-40B4-BE49-F238E27FC236}">
                  <a16:creationId xmlns:a16="http://schemas.microsoft.com/office/drawing/2014/main" id="{8E9F2691-FC5F-4A99-97DA-DCD3FE09CF41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>
                <a:gd name="T0" fmla="*/ 717 w 717"/>
                <a:gd name="T1" fmla="*/ 845 h 845"/>
                <a:gd name="T2" fmla="*/ 717 w 717"/>
                <a:gd name="T3" fmla="*/ 821 h 845"/>
                <a:gd name="T4" fmla="*/ 574 w 717"/>
                <a:gd name="T5" fmla="*/ 605 h 845"/>
                <a:gd name="T6" fmla="*/ 406 w 717"/>
                <a:gd name="T7" fmla="*/ 396 h 845"/>
                <a:gd name="T8" fmla="*/ 221 w 717"/>
                <a:gd name="T9" fmla="*/ 192 h 845"/>
                <a:gd name="T10" fmla="*/ 17 w 717"/>
                <a:gd name="T11" fmla="*/ 0 h 845"/>
                <a:gd name="T12" fmla="*/ 0 w 717"/>
                <a:gd name="T13" fmla="*/ 0 h 845"/>
                <a:gd name="T14" fmla="*/ 209 w 717"/>
                <a:gd name="T15" fmla="*/ 198 h 845"/>
                <a:gd name="T16" fmla="*/ 400 w 717"/>
                <a:gd name="T17" fmla="*/ 408 h 845"/>
                <a:gd name="T18" fmla="*/ 568 w 717"/>
                <a:gd name="T19" fmla="*/ 623 h 845"/>
                <a:gd name="T20" fmla="*/ 717 w 717"/>
                <a:gd name="T21" fmla="*/ 845 h 845"/>
                <a:gd name="T22" fmla="*/ 717 w 717"/>
                <a:gd name="T23" fmla="*/ 845 h 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8808" name="Freeform 24">
              <a:extLst>
                <a:ext uri="{FF2B5EF4-FFF2-40B4-BE49-F238E27FC236}">
                  <a16:creationId xmlns:a16="http://schemas.microsoft.com/office/drawing/2014/main" id="{EB6A3D7C-DBD5-4124-8C64-57E5F78B173D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>
                <a:gd name="T0" fmla="*/ 407 w 407"/>
                <a:gd name="T1" fmla="*/ 414 h 414"/>
                <a:gd name="T2" fmla="*/ 407 w 407"/>
                <a:gd name="T3" fmla="*/ 396 h 414"/>
                <a:gd name="T4" fmla="*/ 222 w 407"/>
                <a:gd name="T5" fmla="*/ 192 h 414"/>
                <a:gd name="T6" fmla="*/ 12 w 407"/>
                <a:gd name="T7" fmla="*/ 0 h 414"/>
                <a:gd name="T8" fmla="*/ 0 w 407"/>
                <a:gd name="T9" fmla="*/ 0 h 414"/>
                <a:gd name="T10" fmla="*/ 108 w 407"/>
                <a:gd name="T11" fmla="*/ 102 h 414"/>
                <a:gd name="T12" fmla="*/ 216 w 407"/>
                <a:gd name="T13" fmla="*/ 204 h 414"/>
                <a:gd name="T14" fmla="*/ 407 w 407"/>
                <a:gd name="T15" fmla="*/ 414 h 414"/>
                <a:gd name="T16" fmla="*/ 407 w 407"/>
                <a:gd name="T17" fmla="*/ 414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8809" name="Freeform 25">
              <a:extLst>
                <a:ext uri="{FF2B5EF4-FFF2-40B4-BE49-F238E27FC236}">
                  <a16:creationId xmlns:a16="http://schemas.microsoft.com/office/drawing/2014/main" id="{ABD4349C-2E68-49F8-B054-2C12BF37D4E1}"/>
                </a:ext>
              </a:extLst>
            </p:cNvPr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>
                <a:gd name="T0" fmla="*/ 0 w 855"/>
                <a:gd name="T1" fmla="*/ 1361 h 1409"/>
                <a:gd name="T2" fmla="*/ 0 w 855"/>
                <a:gd name="T3" fmla="*/ 1409 h 1409"/>
                <a:gd name="T4" fmla="*/ 54 w 855"/>
                <a:gd name="T5" fmla="*/ 1211 h 1409"/>
                <a:gd name="T6" fmla="*/ 126 w 855"/>
                <a:gd name="T7" fmla="*/ 1013 h 1409"/>
                <a:gd name="T8" fmla="*/ 215 w 855"/>
                <a:gd name="T9" fmla="*/ 827 h 1409"/>
                <a:gd name="T10" fmla="*/ 311 w 855"/>
                <a:gd name="T11" fmla="*/ 647 h 1409"/>
                <a:gd name="T12" fmla="*/ 431 w 855"/>
                <a:gd name="T13" fmla="*/ 474 h 1409"/>
                <a:gd name="T14" fmla="*/ 556 w 855"/>
                <a:gd name="T15" fmla="*/ 312 h 1409"/>
                <a:gd name="T16" fmla="*/ 700 w 855"/>
                <a:gd name="T17" fmla="*/ 150 h 1409"/>
                <a:gd name="T18" fmla="*/ 855 w 855"/>
                <a:gd name="T19" fmla="*/ 0 h 1409"/>
                <a:gd name="T20" fmla="*/ 837 w 855"/>
                <a:gd name="T21" fmla="*/ 0 h 1409"/>
                <a:gd name="T22" fmla="*/ 688 w 855"/>
                <a:gd name="T23" fmla="*/ 144 h 1409"/>
                <a:gd name="T24" fmla="*/ 550 w 855"/>
                <a:gd name="T25" fmla="*/ 300 h 1409"/>
                <a:gd name="T26" fmla="*/ 425 w 855"/>
                <a:gd name="T27" fmla="*/ 462 h 1409"/>
                <a:gd name="T28" fmla="*/ 311 w 855"/>
                <a:gd name="T29" fmla="*/ 629 h 1409"/>
                <a:gd name="T30" fmla="*/ 215 w 855"/>
                <a:gd name="T31" fmla="*/ 803 h 1409"/>
                <a:gd name="T32" fmla="*/ 132 w 855"/>
                <a:gd name="T33" fmla="*/ 983 h 1409"/>
                <a:gd name="T34" fmla="*/ 60 w 855"/>
                <a:gd name="T35" fmla="*/ 1169 h 1409"/>
                <a:gd name="T36" fmla="*/ 0 w 855"/>
                <a:gd name="T37" fmla="*/ 1361 h 1409"/>
                <a:gd name="T38" fmla="*/ 0 w 855"/>
                <a:gd name="T39" fmla="*/ 1361 h 1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8810" name="Freeform 26">
              <a:extLst>
                <a:ext uri="{FF2B5EF4-FFF2-40B4-BE49-F238E27FC236}">
                  <a16:creationId xmlns:a16="http://schemas.microsoft.com/office/drawing/2014/main" id="{88B2D2F7-1E4D-4CFC-970C-77C699F05F78}"/>
                </a:ext>
              </a:extLst>
            </p:cNvPr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>
                <a:gd name="T0" fmla="*/ 586 w 586"/>
                <a:gd name="T1" fmla="*/ 0 h 599"/>
                <a:gd name="T2" fmla="*/ 568 w 586"/>
                <a:gd name="T3" fmla="*/ 0 h 599"/>
                <a:gd name="T4" fmla="*/ 407 w 586"/>
                <a:gd name="T5" fmla="*/ 132 h 599"/>
                <a:gd name="T6" fmla="*/ 257 w 586"/>
                <a:gd name="T7" fmla="*/ 270 h 599"/>
                <a:gd name="T8" fmla="*/ 120 w 586"/>
                <a:gd name="T9" fmla="*/ 420 h 599"/>
                <a:gd name="T10" fmla="*/ 0 w 586"/>
                <a:gd name="T11" fmla="*/ 575 h 599"/>
                <a:gd name="T12" fmla="*/ 0 w 586"/>
                <a:gd name="T13" fmla="*/ 599 h 599"/>
                <a:gd name="T14" fmla="*/ 120 w 586"/>
                <a:gd name="T15" fmla="*/ 432 h 599"/>
                <a:gd name="T16" fmla="*/ 257 w 586"/>
                <a:gd name="T17" fmla="*/ 282 h 599"/>
                <a:gd name="T18" fmla="*/ 413 w 586"/>
                <a:gd name="T19" fmla="*/ 138 h 599"/>
                <a:gd name="T20" fmla="*/ 586 w 586"/>
                <a:gd name="T21" fmla="*/ 0 h 599"/>
                <a:gd name="T22" fmla="*/ 586 w 586"/>
                <a:gd name="T23" fmla="*/ 0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8811" name="Freeform 27">
              <a:extLst>
                <a:ext uri="{FF2B5EF4-FFF2-40B4-BE49-F238E27FC236}">
                  <a16:creationId xmlns:a16="http://schemas.microsoft.com/office/drawing/2014/main" id="{63331193-731E-4C40-81F7-5DFB9849C0F7}"/>
                </a:ext>
              </a:extLst>
            </p:cNvPr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>
                <a:gd name="T0" fmla="*/ 269 w 269"/>
                <a:gd name="T1" fmla="*/ 0 h 252"/>
                <a:gd name="T2" fmla="*/ 251 w 269"/>
                <a:gd name="T3" fmla="*/ 0 h 252"/>
                <a:gd name="T4" fmla="*/ 120 w 269"/>
                <a:gd name="T5" fmla="*/ 114 h 252"/>
                <a:gd name="T6" fmla="*/ 60 w 269"/>
                <a:gd name="T7" fmla="*/ 174 h 252"/>
                <a:gd name="T8" fmla="*/ 0 w 269"/>
                <a:gd name="T9" fmla="*/ 234 h 252"/>
                <a:gd name="T10" fmla="*/ 0 w 269"/>
                <a:gd name="T11" fmla="*/ 252 h 252"/>
                <a:gd name="T12" fmla="*/ 126 w 269"/>
                <a:gd name="T13" fmla="*/ 120 h 252"/>
                <a:gd name="T14" fmla="*/ 269 w 269"/>
                <a:gd name="T15" fmla="*/ 0 h 252"/>
                <a:gd name="T16" fmla="*/ 269 w 269"/>
                <a:gd name="T17" fmla="*/ 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8812" name="Line 28">
              <a:extLst>
                <a:ext uri="{FF2B5EF4-FFF2-40B4-BE49-F238E27FC236}">
                  <a16:creationId xmlns:a16="http://schemas.microsoft.com/office/drawing/2014/main" id="{B6DA5815-F793-4430-AB61-8530459569D5}"/>
                </a:ext>
              </a:extLst>
            </p:cNvPr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8813" name="Line 29">
              <a:extLst>
                <a:ext uri="{FF2B5EF4-FFF2-40B4-BE49-F238E27FC236}">
                  <a16:creationId xmlns:a16="http://schemas.microsoft.com/office/drawing/2014/main" id="{F78BC6D2-5AD4-4C59-8F66-02BC11917401}"/>
                </a:ext>
              </a:extLst>
            </p:cNvPr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8814" name="Line 30">
              <a:extLst>
                <a:ext uri="{FF2B5EF4-FFF2-40B4-BE49-F238E27FC236}">
                  <a16:creationId xmlns:a16="http://schemas.microsoft.com/office/drawing/2014/main" id="{18152E1C-2459-4A23-966C-049187F9BFD3}"/>
                </a:ext>
              </a:extLst>
            </p:cNvPr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grpSp>
          <p:nvGrpSpPr>
            <p:cNvPr id="118815" name="Group 31">
              <a:extLst>
                <a:ext uri="{FF2B5EF4-FFF2-40B4-BE49-F238E27FC236}">
                  <a16:creationId xmlns:a16="http://schemas.microsoft.com/office/drawing/2014/main" id="{AF2513B6-F71A-4243-9AF2-55F650D28B8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118816" name="Line 32">
                <a:extLst>
                  <a:ext uri="{FF2B5EF4-FFF2-40B4-BE49-F238E27FC236}">
                    <a16:creationId xmlns:a16="http://schemas.microsoft.com/office/drawing/2014/main" id="{15404BC2-73B8-43A3-94B3-127EE24FCDAE}"/>
                  </a:ext>
                </a:extLst>
              </p:cNvPr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18817" name="Line 33">
                <a:extLst>
                  <a:ext uri="{FF2B5EF4-FFF2-40B4-BE49-F238E27FC236}">
                    <a16:creationId xmlns:a16="http://schemas.microsoft.com/office/drawing/2014/main" id="{DABFA449-AD10-4971-8506-25C411856652}"/>
                  </a:ext>
                </a:extLst>
              </p:cNvPr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18818" name="Line 34">
                <a:extLst>
                  <a:ext uri="{FF2B5EF4-FFF2-40B4-BE49-F238E27FC236}">
                    <a16:creationId xmlns:a16="http://schemas.microsoft.com/office/drawing/2014/main" id="{0A40D0BC-15FF-4F6F-B63F-9CE9DA73B692}"/>
                  </a:ext>
                </a:extLst>
              </p:cNvPr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18819" name="Line 35">
                <a:extLst>
                  <a:ext uri="{FF2B5EF4-FFF2-40B4-BE49-F238E27FC236}">
                    <a16:creationId xmlns:a16="http://schemas.microsoft.com/office/drawing/2014/main" id="{896B5A6E-924E-42B6-AAD0-7B7EF1CB78E6}"/>
                  </a:ext>
                </a:extLst>
              </p:cNvPr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18820" name="Line 36">
                <a:extLst>
                  <a:ext uri="{FF2B5EF4-FFF2-40B4-BE49-F238E27FC236}">
                    <a16:creationId xmlns:a16="http://schemas.microsoft.com/office/drawing/2014/main" id="{69F2626B-0B31-4E19-861D-FAC6AAC40D1D}"/>
                  </a:ext>
                </a:extLst>
              </p:cNvPr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</p:grpSp>
        <p:sp>
          <p:nvSpPr>
            <p:cNvPr id="118821" name="Line 37">
              <a:extLst>
                <a:ext uri="{FF2B5EF4-FFF2-40B4-BE49-F238E27FC236}">
                  <a16:creationId xmlns:a16="http://schemas.microsoft.com/office/drawing/2014/main" id="{3F3108AB-4BA9-45C4-A5E8-BCAFD196949C}"/>
                </a:ext>
              </a:extLst>
            </p:cNvPr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8822" name="Line 38">
              <a:extLst>
                <a:ext uri="{FF2B5EF4-FFF2-40B4-BE49-F238E27FC236}">
                  <a16:creationId xmlns:a16="http://schemas.microsoft.com/office/drawing/2014/main" id="{A2755203-409A-4DEE-815A-DA923F8F0212}"/>
                </a:ext>
              </a:extLst>
            </p:cNvPr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118823" name="Rectangle 39">
            <a:extLst>
              <a:ext uri="{FF2B5EF4-FFF2-40B4-BE49-F238E27FC236}">
                <a16:creationId xmlns:a16="http://schemas.microsoft.com/office/drawing/2014/main" id="{F8602B6D-C433-4CF5-BA02-38EC6B3808B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estilo do título mestre</a:t>
            </a:r>
          </a:p>
        </p:txBody>
      </p:sp>
      <p:sp>
        <p:nvSpPr>
          <p:cNvPr id="118824" name="Rectangle 40">
            <a:extLst>
              <a:ext uri="{FF2B5EF4-FFF2-40B4-BE49-F238E27FC236}">
                <a16:creationId xmlns:a16="http://schemas.microsoft.com/office/drawing/2014/main" id="{666CC81E-8586-4F95-BF6D-EA65EAACACFE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pt-BR" altLang="pt-BR"/>
          </a:p>
        </p:txBody>
      </p:sp>
      <p:sp>
        <p:nvSpPr>
          <p:cNvPr id="118825" name="Rectangle 41">
            <a:extLst>
              <a:ext uri="{FF2B5EF4-FFF2-40B4-BE49-F238E27FC236}">
                <a16:creationId xmlns:a16="http://schemas.microsoft.com/office/drawing/2014/main" id="{2C3527F1-F7A3-431D-AA8E-44A64F63465B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pt-BR" altLang="pt-BR"/>
          </a:p>
        </p:txBody>
      </p:sp>
      <p:sp>
        <p:nvSpPr>
          <p:cNvPr id="118826" name="Rectangle 42">
            <a:extLst>
              <a:ext uri="{FF2B5EF4-FFF2-40B4-BE49-F238E27FC236}">
                <a16:creationId xmlns:a16="http://schemas.microsoft.com/office/drawing/2014/main" id="{6C6FB8A5-B2DB-4940-AB0A-4E3ED82CE4E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238865B0-B291-47BD-88FE-32ABBA11B796}" type="slidenum">
              <a:rPr lang="pt-BR" altLang="pt-BR"/>
              <a:pPr/>
              <a:t>‹nº›</a:t>
            </a:fld>
            <a:endParaRPr lang="pt-BR" altLang="pt-BR"/>
          </a:p>
        </p:txBody>
      </p:sp>
      <p:sp>
        <p:nvSpPr>
          <p:cNvPr id="118827" name="Rectangle 43">
            <a:extLst>
              <a:ext uri="{FF2B5EF4-FFF2-40B4-BE49-F238E27FC236}">
                <a16:creationId xmlns:a16="http://schemas.microsoft.com/office/drawing/2014/main" id="{63914C21-8FB8-4399-BD8E-97E0EB400F3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anose="05000000000000000000" pitchFamily="2" charset="2"/>
        <a:buChar char="n"/>
        <a:defRPr sz="32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anose="05000000000000000000" pitchFamily="2" charset="2"/>
        <a:buChar char="n"/>
        <a:defRPr sz="24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n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5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AC22488A-AC12-4065-9E23-D4E7383A0EC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609600"/>
            <a:ext cx="7848600" cy="5339680"/>
          </a:xfrm>
        </p:spPr>
        <p:txBody>
          <a:bodyPr/>
          <a:lstStyle/>
          <a:p>
            <a:r>
              <a:rPr lang="pt-BR" altLang="pt-BR" sz="4800" dirty="0"/>
              <a:t>GEOGRAFIA TELÁRIS</a:t>
            </a:r>
            <a:br>
              <a:rPr lang="pt-BR" altLang="pt-BR" sz="4800" dirty="0"/>
            </a:br>
            <a:r>
              <a:rPr lang="pt-BR" altLang="pt-BR" sz="4800" dirty="0"/>
              <a:t/>
            </a:r>
            <a:br>
              <a:rPr lang="pt-BR" altLang="pt-BR" sz="4800" dirty="0"/>
            </a:br>
            <a:r>
              <a:rPr lang="pt-BR" altLang="pt-BR" sz="4800" dirty="0"/>
              <a:t>7</a:t>
            </a:r>
            <a:r>
              <a:rPr lang="en-US" altLang="pt-BR" sz="4800" dirty="0">
                <a:cs typeface="Times New Roman" panose="02020603050405020304" pitchFamily="18" charset="0"/>
              </a:rPr>
              <a:t>°</a:t>
            </a:r>
            <a:r>
              <a:rPr lang="pt-BR" altLang="pt-BR" sz="4800" dirty="0"/>
              <a:t> Ano </a:t>
            </a:r>
            <a:br>
              <a:rPr lang="pt-BR" altLang="pt-BR" sz="4800" dirty="0"/>
            </a:br>
            <a:r>
              <a:rPr lang="pt-BR" altLang="pt-BR" sz="4800" dirty="0"/>
              <a:t/>
            </a:r>
            <a:br>
              <a:rPr lang="pt-BR" altLang="pt-BR" sz="4800" dirty="0"/>
            </a:br>
            <a:r>
              <a:rPr lang="pt-BR" altLang="pt-BR" sz="4800" dirty="0"/>
              <a:t/>
            </a:r>
            <a:br>
              <a:rPr lang="pt-BR" altLang="pt-BR" sz="4800" dirty="0"/>
            </a:br>
            <a:r>
              <a:rPr lang="pt-BR" altLang="pt-BR" sz="4800" dirty="0"/>
              <a:t>REVISÃO</a:t>
            </a:r>
            <a:br>
              <a:rPr lang="pt-BR" altLang="pt-BR" sz="4800" dirty="0"/>
            </a:br>
            <a:endParaRPr lang="pt-BR" altLang="pt-BR" sz="4800" dirty="0"/>
          </a:p>
        </p:txBody>
      </p:sp>
      <p:pic>
        <p:nvPicPr>
          <p:cNvPr id="2" name="Som grav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05672" y="3140968"/>
            <a:ext cx="808856" cy="808856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28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CD12F76-340B-4C1F-A57A-CB1D08E5BE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CD3AAB69-AC14-486A-9843-44B0AC96AA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0294" y="636871"/>
            <a:ext cx="8456506" cy="5970428"/>
          </a:xfrm>
          <a:prstGeom prst="rect">
            <a:avLst/>
          </a:prstGeom>
        </p:spPr>
      </p:pic>
      <p:pic>
        <p:nvPicPr>
          <p:cNvPr id="2" name="Som grav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007195" y="61906"/>
            <a:ext cx="774805" cy="774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099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211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1DC8FCF-8007-48B2-97E5-F07829866B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764704"/>
            <a:ext cx="8229600" cy="5256584"/>
          </a:xfrm>
        </p:spPr>
        <p:txBody>
          <a:bodyPr/>
          <a:lstStyle/>
          <a:p>
            <a:r>
              <a:rPr lang="pt-BR" dirty="0">
                <a:latin typeface="+mj-lt"/>
              </a:rPr>
              <a:t>Taxa de Mortalidade – Regiões mais ricas menor mortalidade</a:t>
            </a:r>
          </a:p>
          <a:p>
            <a:endParaRPr lang="pt-BR" dirty="0">
              <a:latin typeface="+mj-lt"/>
            </a:endParaRPr>
          </a:p>
          <a:p>
            <a:r>
              <a:rPr lang="pt-BR" dirty="0">
                <a:latin typeface="+mj-lt"/>
              </a:rPr>
              <a:t>Taxa de Natalidade – Redução devido a diminuição da mortalidade infantil</a:t>
            </a:r>
          </a:p>
          <a:p>
            <a:endParaRPr lang="pt-BR" dirty="0">
              <a:latin typeface="+mj-lt"/>
            </a:endParaRPr>
          </a:p>
          <a:p>
            <a:r>
              <a:rPr lang="pt-BR" dirty="0">
                <a:latin typeface="+mj-lt"/>
              </a:rPr>
              <a:t>Taxa de Fecundidade –Diminuição devido maior participação da mulher e uso de métodos anticoncepcionais</a:t>
            </a:r>
          </a:p>
        </p:txBody>
      </p:sp>
      <p:pic>
        <p:nvPicPr>
          <p:cNvPr id="2" name="Som grav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172400" y="155104"/>
            <a:ext cx="685528" cy="685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4165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343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EC98713-40D3-4A69-A5A9-C7F53B9353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508" y="620688"/>
            <a:ext cx="8363272" cy="1584176"/>
          </a:xfrm>
        </p:spPr>
        <p:txBody>
          <a:bodyPr/>
          <a:lstStyle/>
          <a:p>
            <a:pPr algn="just"/>
            <a:r>
              <a:rPr lang="pt-BR" dirty="0"/>
              <a:t/>
            </a:r>
            <a:br>
              <a:rPr lang="pt-BR" dirty="0"/>
            </a:br>
            <a:r>
              <a:rPr lang="pt-BR" dirty="0"/>
              <a:t/>
            </a:r>
            <a:br>
              <a:rPr lang="pt-BR" dirty="0"/>
            </a:br>
            <a:r>
              <a:rPr lang="pt-BR" dirty="0"/>
              <a:t/>
            </a:r>
            <a:br>
              <a:rPr lang="pt-BR" dirty="0"/>
            </a:br>
            <a:r>
              <a:rPr lang="pt-BR" dirty="0"/>
              <a:t/>
            </a:r>
            <a:br>
              <a:rPr lang="pt-BR" dirty="0"/>
            </a:br>
            <a:r>
              <a:rPr lang="pt-BR" sz="3200" dirty="0">
                <a:effectLst/>
              </a:rPr>
              <a:t>As Tendências demográficas do Brasil indicam que o número de idosos tem aumentado, porque há</a:t>
            </a:r>
            <a:r>
              <a:rPr lang="pt-BR" sz="3200" b="1" dirty="0">
                <a:effectLst/>
              </a:rPr>
              <a:t>:</a:t>
            </a:r>
            <a:br>
              <a:rPr lang="pt-BR" sz="3200" b="1" dirty="0">
                <a:effectLst/>
              </a:rPr>
            </a:br>
            <a:r>
              <a:rPr lang="pt-BR" sz="3200" b="1" dirty="0">
                <a:effectLst/>
              </a:rPr>
              <a:t/>
            </a:r>
            <a:br>
              <a:rPr lang="pt-BR" sz="3200" b="1" dirty="0">
                <a:effectLst/>
              </a:rPr>
            </a:br>
            <a:r>
              <a:rPr lang="pt-BR" sz="3200" b="1" dirty="0">
                <a:effectLst/>
              </a:rPr>
              <a:t/>
            </a:r>
            <a:br>
              <a:rPr lang="pt-BR" sz="3200" b="1" dirty="0">
                <a:effectLst/>
              </a:rPr>
            </a:br>
            <a:r>
              <a:rPr lang="pt-BR" sz="3200" b="1" dirty="0">
                <a:effectLst/>
              </a:rPr>
              <a:t/>
            </a:r>
            <a:br>
              <a:rPr lang="pt-BR" sz="3200" b="1" dirty="0">
                <a:effectLst/>
              </a:rPr>
            </a:br>
            <a:r>
              <a:rPr lang="pt-BR" sz="3200" dirty="0"/>
              <a:t/>
            </a:r>
            <a:br>
              <a:rPr lang="pt-BR" sz="3200" dirty="0"/>
            </a:br>
            <a:endParaRPr lang="pt-BR" sz="3200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47E9E41-6681-4AB8-819A-D17CD63AE4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508" y="2564904"/>
            <a:ext cx="8856984" cy="3384377"/>
          </a:xfrm>
        </p:spPr>
        <p:txBody>
          <a:bodyPr/>
          <a:lstStyle/>
          <a:p>
            <a:pPr marL="0" indent="0">
              <a:buNone/>
            </a:pPr>
            <a:endParaRPr lang="pt-BR" sz="800" dirty="0">
              <a:latin typeface="+mj-lt"/>
            </a:endParaRPr>
          </a:p>
          <a:p>
            <a:pPr marL="0" indent="0">
              <a:buNone/>
            </a:pPr>
            <a:r>
              <a:rPr lang="pt-BR" dirty="0">
                <a:latin typeface="+mj-lt"/>
              </a:rPr>
              <a:t>(     ) </a:t>
            </a:r>
            <a:r>
              <a:rPr lang="pt-BR" dirty="0">
                <a:effectLst/>
                <a:latin typeface="+mj-lt"/>
              </a:rPr>
              <a:t>aumento da expectativa de vida.</a:t>
            </a:r>
          </a:p>
          <a:p>
            <a:pPr marL="0" indent="0">
              <a:buNone/>
            </a:pPr>
            <a:r>
              <a:rPr lang="pt-BR" dirty="0">
                <a:latin typeface="+mj-lt"/>
              </a:rPr>
              <a:t>(     ) </a:t>
            </a:r>
            <a:r>
              <a:rPr lang="pt-BR" dirty="0">
                <a:effectLst/>
                <a:latin typeface="+mj-lt"/>
              </a:rPr>
              <a:t>aumento da taxa de fecundidade.</a:t>
            </a:r>
          </a:p>
          <a:p>
            <a:pPr marL="0" indent="0">
              <a:buNone/>
            </a:pPr>
            <a:r>
              <a:rPr lang="pt-BR" dirty="0">
                <a:latin typeface="+mj-lt"/>
              </a:rPr>
              <a:t>(     )</a:t>
            </a:r>
            <a:r>
              <a:rPr lang="pt-BR" dirty="0">
                <a:effectLst/>
                <a:latin typeface="+mj-lt"/>
              </a:rPr>
              <a:t> aumento da taxa de mortalidade.</a:t>
            </a:r>
          </a:p>
          <a:p>
            <a:pPr marL="0" indent="0">
              <a:buNone/>
            </a:pPr>
            <a:endParaRPr lang="pt-BR" dirty="0">
              <a:effectLst/>
              <a:latin typeface="+mj-lt"/>
            </a:endParaRPr>
          </a:p>
          <a:p>
            <a:pPr marL="0" indent="0">
              <a:buNone/>
            </a:pPr>
            <a:endParaRPr lang="pt-BR" dirty="0">
              <a:effectLst/>
              <a:latin typeface="+mj-lt"/>
            </a:endParaRPr>
          </a:p>
        </p:txBody>
      </p:sp>
      <p:pic>
        <p:nvPicPr>
          <p:cNvPr id="4" name="Som grav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09311" y="73522"/>
            <a:ext cx="691181" cy="691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702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06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3C272CA1-145A-4A4C-8711-05DA621233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520" y="680695"/>
            <a:ext cx="8568952" cy="5916657"/>
          </a:xfrm>
          <a:prstGeom prst="rect">
            <a:avLst/>
          </a:prstGeom>
        </p:spPr>
      </p:pic>
      <p:pic>
        <p:nvPicPr>
          <p:cNvPr id="3" name="Som grav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232407" y="71094"/>
            <a:ext cx="765617" cy="765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50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641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EC98713-40D3-4A69-A5A9-C7F53B9353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476672"/>
            <a:ext cx="8363272" cy="2520280"/>
          </a:xfrm>
        </p:spPr>
        <p:txBody>
          <a:bodyPr/>
          <a:lstStyle/>
          <a:p>
            <a:pPr algn="just"/>
            <a:r>
              <a:rPr lang="pt-BR" dirty="0"/>
              <a:t/>
            </a:r>
            <a:br>
              <a:rPr lang="pt-BR" dirty="0"/>
            </a:br>
            <a:r>
              <a:rPr lang="pt-BR" dirty="0"/>
              <a:t/>
            </a:r>
            <a:br>
              <a:rPr lang="pt-BR" dirty="0"/>
            </a:br>
            <a:r>
              <a:rPr lang="pt-BR" dirty="0"/>
              <a:t/>
            </a:r>
            <a:br>
              <a:rPr lang="pt-BR" dirty="0"/>
            </a:br>
            <a:r>
              <a:rPr lang="pt-BR" dirty="0"/>
              <a:t/>
            </a:r>
            <a:br>
              <a:rPr lang="pt-BR" dirty="0"/>
            </a:br>
            <a:r>
              <a:rPr lang="pt-BR" sz="3200" dirty="0">
                <a:effectLst/>
              </a:rPr>
              <a:t>A baixa qualificação da mão de obra brasileira, o pequeno desempenho da economia formal, a eliminação de empregos formais e a terceirização contribuem para o crescimento:</a:t>
            </a:r>
            <a:r>
              <a:rPr lang="pt-BR" sz="3200" b="1" dirty="0">
                <a:effectLst/>
              </a:rPr>
              <a:t/>
            </a:r>
            <a:br>
              <a:rPr lang="pt-BR" sz="3200" b="1" dirty="0">
                <a:effectLst/>
              </a:rPr>
            </a:br>
            <a:r>
              <a:rPr lang="pt-BR" sz="3200" b="1" dirty="0">
                <a:effectLst/>
              </a:rPr>
              <a:t/>
            </a:r>
            <a:br>
              <a:rPr lang="pt-BR" sz="3200" b="1" dirty="0">
                <a:effectLst/>
              </a:rPr>
            </a:br>
            <a:r>
              <a:rPr lang="pt-BR" sz="3200" b="1" dirty="0">
                <a:effectLst/>
              </a:rPr>
              <a:t/>
            </a:r>
            <a:br>
              <a:rPr lang="pt-BR" sz="3200" b="1" dirty="0">
                <a:effectLst/>
              </a:rPr>
            </a:br>
            <a:r>
              <a:rPr lang="pt-BR" sz="3200" b="1" dirty="0">
                <a:effectLst/>
              </a:rPr>
              <a:t/>
            </a:r>
            <a:br>
              <a:rPr lang="pt-BR" sz="3200" b="1" dirty="0">
                <a:effectLst/>
              </a:rPr>
            </a:br>
            <a:r>
              <a:rPr lang="pt-BR" sz="3200" dirty="0"/>
              <a:t/>
            </a:r>
            <a:br>
              <a:rPr lang="pt-BR" sz="3200" dirty="0"/>
            </a:br>
            <a:endParaRPr lang="pt-BR" sz="3200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47E9E41-6681-4AB8-819A-D17CD63AE4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508" y="2852936"/>
            <a:ext cx="8856984" cy="3384377"/>
          </a:xfrm>
        </p:spPr>
        <p:txBody>
          <a:bodyPr/>
          <a:lstStyle/>
          <a:p>
            <a:pPr marL="0" indent="0">
              <a:buNone/>
            </a:pPr>
            <a:endParaRPr lang="pt-BR" sz="800" dirty="0">
              <a:latin typeface="+mj-lt"/>
            </a:endParaRPr>
          </a:p>
          <a:p>
            <a:pPr marL="0" indent="0">
              <a:buNone/>
            </a:pPr>
            <a:r>
              <a:rPr lang="pt-BR" dirty="0">
                <a:latin typeface="+mj-lt"/>
              </a:rPr>
              <a:t>(     ) </a:t>
            </a:r>
            <a:r>
              <a:rPr lang="pt-BR" dirty="0">
                <a:effectLst/>
                <a:latin typeface="+mj-lt"/>
              </a:rPr>
              <a:t>do setor informal.</a:t>
            </a:r>
          </a:p>
          <a:p>
            <a:pPr marL="0" indent="0">
              <a:buNone/>
            </a:pPr>
            <a:r>
              <a:rPr lang="pt-BR" dirty="0">
                <a:latin typeface="+mj-lt"/>
              </a:rPr>
              <a:t>(     ) </a:t>
            </a:r>
            <a:r>
              <a:rPr lang="pt-BR" dirty="0">
                <a:effectLst/>
                <a:latin typeface="+mj-lt"/>
              </a:rPr>
              <a:t>do setor secundário.</a:t>
            </a:r>
          </a:p>
          <a:p>
            <a:pPr marL="0" indent="0">
              <a:buNone/>
            </a:pPr>
            <a:r>
              <a:rPr lang="pt-BR" dirty="0">
                <a:latin typeface="+mj-lt"/>
              </a:rPr>
              <a:t>(     )</a:t>
            </a:r>
            <a:r>
              <a:rPr lang="pt-BR" dirty="0">
                <a:effectLst/>
                <a:latin typeface="+mj-lt"/>
              </a:rPr>
              <a:t> do setor terciário.</a:t>
            </a:r>
          </a:p>
          <a:p>
            <a:pPr marL="0" indent="0">
              <a:buNone/>
            </a:pPr>
            <a:endParaRPr lang="pt-BR" dirty="0">
              <a:effectLst/>
              <a:latin typeface="+mj-lt"/>
            </a:endParaRPr>
          </a:p>
        </p:txBody>
      </p:sp>
      <p:pic>
        <p:nvPicPr>
          <p:cNvPr id="4" name="Som grav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6416" y="44624"/>
            <a:ext cx="686811" cy="686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501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79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5F3C2725-789F-4E26-916B-33E8A9CE71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2220" y="692696"/>
            <a:ext cx="8568252" cy="5832648"/>
          </a:xfrm>
          <a:prstGeom prst="rect">
            <a:avLst/>
          </a:prstGeom>
        </p:spPr>
      </p:pic>
      <p:pic>
        <p:nvPicPr>
          <p:cNvPr id="3" name="Som grav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515672" y="8309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358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38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F199CA6-589B-4DB5-80E1-720BA4BEA428}"/>
              </a:ext>
            </a:extLst>
          </p:cNvPr>
          <p:cNvSpPr txBox="1">
            <a:spLocks/>
          </p:cNvSpPr>
          <p:nvPr/>
        </p:nvSpPr>
        <p:spPr>
          <a:xfrm>
            <a:off x="457200" y="116632"/>
            <a:ext cx="8363272" cy="720080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9pPr>
          </a:lstStyle>
          <a:p>
            <a:r>
              <a:rPr lang="pt-BR" sz="3200" dirty="0"/>
              <a:t>ATIVIDADE DE CASA </a:t>
            </a:r>
          </a:p>
          <a:p>
            <a:pPr algn="l"/>
            <a:endParaRPr lang="pt-BR" sz="2000" dirty="0"/>
          </a:p>
          <a:p>
            <a:pPr algn="l"/>
            <a:r>
              <a:rPr lang="pt-BR" sz="2000" dirty="0"/>
              <a:t>Observe o mapa abaixo:</a:t>
            </a:r>
          </a:p>
          <a:p>
            <a:r>
              <a:rPr lang="pt-BR" dirty="0"/>
              <a:t/>
            </a:r>
            <a:br>
              <a:rPr lang="pt-BR" dirty="0"/>
            </a:br>
            <a:endParaRPr lang="pt-BR" dirty="0"/>
          </a:p>
          <a:p>
            <a:r>
              <a:rPr lang="pt-BR" dirty="0"/>
              <a:t/>
            </a:r>
            <a:br>
              <a:rPr lang="pt-BR" dirty="0"/>
            </a:br>
            <a:r>
              <a:rPr lang="pt-BR" dirty="0"/>
              <a:t/>
            </a:r>
            <a:br>
              <a:rPr lang="pt-BR" dirty="0"/>
            </a:br>
            <a:r>
              <a:rPr lang="pt-BR" sz="3200" dirty="0">
                <a:effectLst/>
              </a:rPr>
              <a:t>:</a:t>
            </a:r>
            <a:br>
              <a:rPr lang="pt-BR" sz="3200" dirty="0">
                <a:effectLst/>
              </a:rPr>
            </a:br>
            <a:r>
              <a:rPr lang="pt-BR" sz="3200" dirty="0">
                <a:effectLst/>
              </a:rPr>
              <a:t> </a:t>
            </a:r>
            <a:br>
              <a:rPr lang="pt-BR" sz="3200" dirty="0">
                <a:effectLst/>
              </a:rPr>
            </a:br>
            <a:r>
              <a:rPr lang="pt-BR" sz="3200" dirty="0">
                <a:effectLst/>
              </a:rPr>
              <a:t/>
            </a:r>
            <a:br>
              <a:rPr lang="pt-BR" sz="3200" dirty="0">
                <a:effectLst/>
              </a:rPr>
            </a:br>
            <a:r>
              <a:rPr lang="pt-BR" sz="3200" dirty="0"/>
              <a:t/>
            </a:r>
            <a:br>
              <a:rPr lang="pt-BR" sz="3200" dirty="0"/>
            </a:br>
            <a:r>
              <a:rPr lang="pt-BR" sz="3200" dirty="0"/>
              <a:t/>
            </a:r>
            <a:br>
              <a:rPr lang="pt-BR" sz="3200" dirty="0"/>
            </a:br>
            <a:r>
              <a:rPr lang="pt-BR" sz="3200" dirty="0"/>
              <a:t/>
            </a:r>
            <a:br>
              <a:rPr lang="pt-BR" sz="3200" dirty="0"/>
            </a:br>
            <a:endParaRPr lang="pt-BR" sz="3200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78CC1D42-E437-4921-BB29-226DD72E55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556792"/>
            <a:ext cx="8496944" cy="5080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Som grav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210872" y="17187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4687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61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956B9DC5-2AA2-4D63-916F-6F69641131E0}"/>
              </a:ext>
            </a:extLst>
          </p:cNvPr>
          <p:cNvSpPr/>
          <p:nvPr/>
        </p:nvSpPr>
        <p:spPr>
          <a:xfrm>
            <a:off x="251520" y="260648"/>
            <a:ext cx="8640960" cy="60324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AutoNum type="alphaLcParenR"/>
            </a:pPr>
            <a:r>
              <a:rPr lang="pt-BR" sz="2000" dirty="0">
                <a:latin typeface="+mj-lt"/>
              </a:rPr>
              <a:t>Em que regiões do Brasil há maior presença de homens como migrantes? Cite quatro estados onde isso ocorre.</a:t>
            </a:r>
          </a:p>
          <a:p>
            <a:r>
              <a:rPr lang="pt-BR" sz="2000" dirty="0"/>
              <a:t>____________________________________________________________________________________________________________________________________________________________</a:t>
            </a:r>
            <a:endParaRPr lang="pt-BR" sz="2000" dirty="0">
              <a:latin typeface="+mj-lt"/>
            </a:endParaRPr>
          </a:p>
          <a:p>
            <a:endParaRPr lang="pt-BR" sz="2000" dirty="0">
              <a:latin typeface="+mj-lt"/>
            </a:endParaRPr>
          </a:p>
          <a:p>
            <a:r>
              <a:rPr lang="pt-BR" sz="2000" dirty="0">
                <a:latin typeface="+mj-lt"/>
              </a:rPr>
              <a:t>b) Cite cinco estados onde a proporção de migrantes homens é pequena.</a:t>
            </a:r>
          </a:p>
          <a:p>
            <a:r>
              <a:rPr lang="pt-BR" sz="2000" dirty="0"/>
              <a:t>____________________________________________________________________________________________________________________________________________________________</a:t>
            </a:r>
            <a:endParaRPr lang="pt-BR" sz="2000" dirty="0">
              <a:latin typeface="+mj-lt"/>
            </a:endParaRPr>
          </a:p>
          <a:p>
            <a:endParaRPr lang="pt-BR" sz="2000" dirty="0">
              <a:latin typeface="+mj-lt"/>
            </a:endParaRPr>
          </a:p>
          <a:p>
            <a:r>
              <a:rPr lang="pt-BR" sz="2000" dirty="0">
                <a:latin typeface="+mj-lt"/>
              </a:rPr>
              <a:t>c) Com base no mapa e em suas pesquisas, indique o percentual de homens migrantes do seu município.</a:t>
            </a:r>
            <a:endParaRPr lang="pt-BR" dirty="0"/>
          </a:p>
          <a:p>
            <a:r>
              <a:rPr lang="pt-BR" dirty="0"/>
              <a:t>___________________________________________________________________________________________________________________________________________________________________________</a:t>
            </a:r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83257318"/>
      </p:ext>
    </p:extLst>
  </p:cSld>
  <p:clrMapOvr>
    <a:masterClrMapping/>
  </p:clrMapOvr>
</p:sld>
</file>

<file path=ppt/theme/theme1.xml><?xml version="1.0" encoding="utf-8"?>
<a:theme xmlns:a="http://schemas.openxmlformats.org/drawingml/2006/main" name="Globo">
  <a:themeElements>
    <a:clrScheme name="Globo 3">
      <a:dk1>
        <a:srgbClr val="003B76"/>
      </a:dk1>
      <a:lt1>
        <a:srgbClr val="FFFFFF"/>
      </a:lt1>
      <a:dk2>
        <a:srgbClr val="0066CC"/>
      </a:dk2>
      <a:lt2>
        <a:srgbClr val="CCECFF"/>
      </a:lt2>
      <a:accent1>
        <a:srgbClr val="33CCCC"/>
      </a:accent1>
      <a:accent2>
        <a:srgbClr val="66CCFF"/>
      </a:accent2>
      <a:accent3>
        <a:srgbClr val="AAB8E2"/>
      </a:accent3>
      <a:accent4>
        <a:srgbClr val="DADADA"/>
      </a:accent4>
      <a:accent5>
        <a:srgbClr val="ADE2E2"/>
      </a:accent5>
      <a:accent6>
        <a:srgbClr val="5CB9E7"/>
      </a:accent6>
      <a:hlink>
        <a:srgbClr val="FFFFCC"/>
      </a:hlink>
      <a:folHlink>
        <a:srgbClr val="FFCC66"/>
      </a:folHlink>
    </a:clrScheme>
    <a:fontScheme name="Globo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Globo 1">
        <a:dk1>
          <a:srgbClr val="622100"/>
        </a:dk1>
        <a:lt1>
          <a:srgbClr val="FFFFFF"/>
        </a:lt1>
        <a:dk2>
          <a:srgbClr val="800000"/>
        </a:dk2>
        <a:lt2>
          <a:srgbClr val="FFFFCC"/>
        </a:lt2>
        <a:accent1>
          <a:srgbClr val="E42B00"/>
        </a:accent1>
        <a:accent2>
          <a:srgbClr val="996600"/>
        </a:accent2>
        <a:accent3>
          <a:srgbClr val="C0AAAA"/>
        </a:accent3>
        <a:accent4>
          <a:srgbClr val="DADADA"/>
        </a:accent4>
        <a:accent5>
          <a:srgbClr val="EFACAA"/>
        </a:accent5>
        <a:accent6>
          <a:srgbClr val="8A5C00"/>
        </a:accent6>
        <a:hlink>
          <a:srgbClr val="FADF6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o 2">
        <a:dk1>
          <a:srgbClr val="5F4545"/>
        </a:dk1>
        <a:lt1>
          <a:srgbClr val="FFFFFF"/>
        </a:lt1>
        <a:dk2>
          <a:srgbClr val="8F6969"/>
        </a:dk2>
        <a:lt2>
          <a:srgbClr val="FFFFCC"/>
        </a:lt2>
        <a:accent1>
          <a:srgbClr val="CC6600"/>
        </a:accent1>
        <a:accent2>
          <a:srgbClr val="924C0C"/>
        </a:accent2>
        <a:accent3>
          <a:srgbClr val="C6B9B9"/>
        </a:accent3>
        <a:accent4>
          <a:srgbClr val="DADADA"/>
        </a:accent4>
        <a:accent5>
          <a:srgbClr val="E2B8AA"/>
        </a:accent5>
        <a:accent6>
          <a:srgbClr val="84440A"/>
        </a:accent6>
        <a:hlink>
          <a:srgbClr val="CFD375"/>
        </a:hlink>
        <a:folHlink>
          <a:srgbClr val="98BB9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o 3">
        <a:dk1>
          <a:srgbClr val="003B76"/>
        </a:dk1>
        <a:lt1>
          <a:srgbClr val="FFFFFF"/>
        </a:lt1>
        <a:dk2>
          <a:srgbClr val="0066CC"/>
        </a:dk2>
        <a:lt2>
          <a:srgbClr val="CCECFF"/>
        </a:lt2>
        <a:accent1>
          <a:srgbClr val="33CCCC"/>
        </a:accent1>
        <a:accent2>
          <a:srgbClr val="66CCFF"/>
        </a:accent2>
        <a:accent3>
          <a:srgbClr val="AAB8E2"/>
        </a:accent3>
        <a:accent4>
          <a:srgbClr val="DADADA"/>
        </a:accent4>
        <a:accent5>
          <a:srgbClr val="ADE2E2"/>
        </a:accent5>
        <a:accent6>
          <a:srgbClr val="5CB9E7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o 4">
        <a:dk1>
          <a:srgbClr val="005856"/>
        </a:dk1>
        <a:lt1>
          <a:srgbClr val="FFFFFF"/>
        </a:lt1>
        <a:dk2>
          <a:srgbClr val="008080"/>
        </a:dk2>
        <a:lt2>
          <a:srgbClr val="FFFFCC"/>
        </a:lt2>
        <a:accent1>
          <a:srgbClr val="0099CC"/>
        </a:accent1>
        <a:accent2>
          <a:srgbClr val="00CCFF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B9E7"/>
        </a:accent6>
        <a:hlink>
          <a:srgbClr val="1ACE9F"/>
        </a:hlink>
        <a:folHlink>
          <a:srgbClr val="948CC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o 5">
        <a:dk1>
          <a:srgbClr val="3C5436"/>
        </a:dk1>
        <a:lt1>
          <a:srgbClr val="FFFFFF"/>
        </a:lt1>
        <a:dk2>
          <a:srgbClr val="5F8656"/>
        </a:dk2>
        <a:lt2>
          <a:srgbClr val="D6D8C0"/>
        </a:lt2>
        <a:accent1>
          <a:srgbClr val="61733D"/>
        </a:accent1>
        <a:accent2>
          <a:srgbClr val="324A39"/>
        </a:accent2>
        <a:accent3>
          <a:srgbClr val="B6C3B4"/>
        </a:accent3>
        <a:accent4>
          <a:srgbClr val="DADADA"/>
        </a:accent4>
        <a:accent5>
          <a:srgbClr val="B7BCAF"/>
        </a:accent5>
        <a:accent6>
          <a:srgbClr val="2C4233"/>
        </a:accent6>
        <a:hlink>
          <a:srgbClr val="73D588"/>
        </a:hlink>
        <a:folHlink>
          <a:srgbClr val="6F99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o 6">
        <a:dk1>
          <a:srgbClr val="5B7B65"/>
        </a:dk1>
        <a:lt1>
          <a:srgbClr val="FFFFFF"/>
        </a:lt1>
        <a:dk2>
          <a:srgbClr val="9ABE9D"/>
        </a:dk2>
        <a:lt2>
          <a:srgbClr val="336600"/>
        </a:lt2>
        <a:accent1>
          <a:srgbClr val="00CC66"/>
        </a:accent1>
        <a:accent2>
          <a:srgbClr val="4E7050"/>
        </a:accent2>
        <a:accent3>
          <a:srgbClr val="CADBCC"/>
        </a:accent3>
        <a:accent4>
          <a:srgbClr val="DADADA"/>
        </a:accent4>
        <a:accent5>
          <a:srgbClr val="AAE2B8"/>
        </a:accent5>
        <a:accent6>
          <a:srgbClr val="466548"/>
        </a:accent6>
        <a:hlink>
          <a:srgbClr val="FFFFCC"/>
        </a:hlink>
        <a:folHlink>
          <a:srgbClr val="9CE8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o 7">
        <a:dk1>
          <a:srgbClr val="4C4E44"/>
        </a:dk1>
        <a:lt1>
          <a:srgbClr val="FFFFFF"/>
        </a:lt1>
        <a:dk2>
          <a:srgbClr val="686B5D"/>
        </a:dk2>
        <a:lt2>
          <a:srgbClr val="D6D5C6"/>
        </a:lt2>
        <a:accent1>
          <a:srgbClr val="898D79"/>
        </a:accent1>
        <a:accent2>
          <a:srgbClr val="4D4F45"/>
        </a:accent2>
        <a:accent3>
          <a:srgbClr val="B9BAB6"/>
        </a:accent3>
        <a:accent4>
          <a:srgbClr val="DADADA"/>
        </a:accent4>
        <a:accent5>
          <a:srgbClr val="C4C5BE"/>
        </a:accent5>
        <a:accent6>
          <a:srgbClr val="45473E"/>
        </a:accent6>
        <a:hlink>
          <a:srgbClr val="58BE67"/>
        </a:hlink>
        <a:folHlink>
          <a:srgbClr val="C0C64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o 8">
        <a:dk1>
          <a:srgbClr val="000000"/>
        </a:dk1>
        <a:lt1>
          <a:srgbClr val="FFFFDD"/>
        </a:lt1>
        <a:dk2>
          <a:srgbClr val="000000"/>
        </a:dk2>
        <a:lt2>
          <a:srgbClr val="98977A"/>
        </a:lt2>
        <a:accent1>
          <a:srgbClr val="BDCDA7"/>
        </a:accent1>
        <a:accent2>
          <a:srgbClr val="A0D060"/>
        </a:accent2>
        <a:accent3>
          <a:srgbClr val="FFFFEB"/>
        </a:accent3>
        <a:accent4>
          <a:srgbClr val="000000"/>
        </a:accent4>
        <a:accent5>
          <a:srgbClr val="DBE3D0"/>
        </a:accent5>
        <a:accent6>
          <a:srgbClr val="91BC56"/>
        </a:accent6>
        <a:hlink>
          <a:srgbClr val="FADD4E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Globe</Template>
  <TotalTime>932</TotalTime>
  <Words>145</Words>
  <Application>Microsoft Office PowerPoint</Application>
  <PresentationFormat>Apresentação na tela (4:3)</PresentationFormat>
  <Paragraphs>31</Paragraphs>
  <Slides>9</Slides>
  <Notes>0</Notes>
  <HiddenSlides>0</HiddenSlides>
  <MMClips>8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9</vt:i4>
      </vt:variant>
    </vt:vector>
  </HeadingPairs>
  <TitlesOfParts>
    <vt:vector size="14" baseType="lpstr">
      <vt:lpstr>Arial</vt:lpstr>
      <vt:lpstr>Times New Roman</vt:lpstr>
      <vt:lpstr>Verdana</vt:lpstr>
      <vt:lpstr>Wingdings</vt:lpstr>
      <vt:lpstr>Globo</vt:lpstr>
      <vt:lpstr>GEOGRAFIA TELÁRIS  7° Ano    REVISÃO </vt:lpstr>
      <vt:lpstr>Apresentação do PowerPoint</vt:lpstr>
      <vt:lpstr>Apresentação do PowerPoint</vt:lpstr>
      <vt:lpstr>    As Tendências demográficas do Brasil indicam que o número de idosos tem aumentado, porque há:     </vt:lpstr>
      <vt:lpstr>Apresentação do PowerPoint</vt:lpstr>
      <vt:lpstr>    A baixa qualificação da mão de obra brasileira, o pequeno desempenho da economia formal, a eliminação de empregos formais e a terceirização contribuem para o crescimento:     </vt:lpstr>
      <vt:lpstr>Apresentação do PowerPoint</vt:lpstr>
      <vt:lpstr>Apresentação do PowerPoint</vt:lpstr>
      <vt:lpstr>Apresentação do PowerPoint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Anselmo</dc:creator>
  <cp:lastModifiedBy>Computador</cp:lastModifiedBy>
  <cp:revision>114</cp:revision>
  <dcterms:created xsi:type="dcterms:W3CDTF">2009-02-25T16:29:40Z</dcterms:created>
  <dcterms:modified xsi:type="dcterms:W3CDTF">2020-05-01T20:31:46Z</dcterms:modified>
</cp:coreProperties>
</file>