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3AB37-AF83-46D2-9117-E5E7C4640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E7928A-1126-41CB-9379-97DF2DC7E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237DBA-F3A3-490E-A9BE-4710F147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40AF01-1EA3-4577-BE65-87138F4BE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BC3B18-DF9B-4D45-966D-602BB866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745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DFD16-10C1-4054-B05A-26E585332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DC27757-98FF-4F04-BD45-9AB95E6F6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FE0043-A7E9-4C40-A613-A9E4B9CCC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ED342F-01DC-44E4-86C4-315C7AD5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261E0B-2E70-4088-9336-BBF452141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34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583BF9-8B7A-4937-9B66-E14864743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B1F4844-7928-41A4-837D-7857A3207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2725F9-58A0-459A-8AE2-E95ACFA5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945F51-4866-4984-9CB1-B91F9C31E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3622A0-B02D-46EC-872C-7C903686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288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C8114-40D7-49FA-8440-33F511D52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884AE6-055C-48E1-AEFA-20C4FB643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F244D7-D142-47E8-8A94-A186A5FF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1F68B2-497B-406A-9153-96B2A7BE8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FB6852-B305-479A-A8BC-D8548081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5347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9CCA3-F9A6-407E-B529-22522C674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F16233-7DC2-4405-B2B4-1C75D7DFA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7625F3-3F83-4273-9709-0466913A5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F3F60D-6A94-4C9C-B451-C6C98182E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7111BD-1D99-41A5-A114-59BBB2B9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7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82BA40-3DD2-4265-B02A-20336CE1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BCF5F0-E71C-480A-B27D-01326EA04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D824BD-C1F2-4FEC-977F-0688E1707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BB8AABE-E56B-4371-84BA-936EA8DC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0174EA3-216E-4CD2-99DF-71A408B0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3EAEEE-62FA-46C0-A80C-BAB853B5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57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B39B94-84F0-4B62-BE48-79A636315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BDC02-7BF0-47A7-9DAB-F9C6A9496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24870A-478D-46A7-AB2D-1F3FF822C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1BDBE1A-6A09-4C51-9603-716D6076B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8D726BC-64E9-49B6-82E0-C2D7724DD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786F9B6-7C0F-4822-80FE-F8B72C09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1419347-E5C5-4178-B0EE-A47BB00E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1747299-1646-412E-B4A1-E8478A24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36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97807-1886-4FBF-9890-DC7376702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85AA0E2-C4F8-4662-8F87-B8DE1FC39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DAFBE7A-D181-4A66-B848-8DB7B0FE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F7EC9B-D4DA-4CEC-A60B-090A4896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23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887EADF-A3A4-41A4-8C47-A2B6B3828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7155E25-F1BF-46CD-8E84-A69F34CB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1F8739-5762-4B55-B6A5-86062FE3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17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D8B7E-9327-4F63-A829-237CD851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20C68A-157D-403A-82E1-B4BECAD2A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93CDF54-3EB1-42B6-B1AE-A15F72347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0316171-1D76-4F52-8C97-8359DC46E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BC7A86C-70E0-45F4-AA6B-CD1668E2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DFC65E-1C66-41AE-9FDD-3D185920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44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B6D06-A923-40B5-BC2A-0F613FA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240DDE9-3897-4C35-ACDE-FB78AA23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029B8B-0A95-4EEC-AA20-BBBE16A6D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9BFCC0-564D-4702-A24F-FD74D509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38EC7F-5AFF-46D7-86B1-951BB502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BF7ADA5-BA7D-4C90-AA36-8197D8D7F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15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B28F05D-90D0-40ED-B26A-6642F712C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5E90D2-836F-4E51-9F66-7AFD83166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308570-CA80-4316-B650-55F65B370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4BA82-3192-475F-9683-742283E5E23C}" type="datetimeFigureOut">
              <a:rPr lang="pt-BR" smtClean="0"/>
              <a:t>06/05/2020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F9E500-265A-4F5E-9432-D67B438A5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937C41-9630-4AFE-8DE4-5F7794D38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A37DA-EFB6-4A5D-B643-53F0FD6DE3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9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1DF7479-EE7D-4B1D-9C00-64DAA5A342E2}"/>
              </a:ext>
            </a:extLst>
          </p:cNvPr>
          <p:cNvSpPr/>
          <p:nvPr/>
        </p:nvSpPr>
        <p:spPr>
          <a:xfrm>
            <a:off x="2711624" y="764704"/>
            <a:ext cx="6219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Ascensão do fascismo e do nazismo. </a:t>
            </a:r>
            <a:endParaRPr lang="pt-B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603D6E5-7D67-42B1-9E88-DEA0EB4C1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889" y="1564695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75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84671A-BBCD-44AF-804A-1F4B0404CF50}"/>
              </a:ext>
            </a:extLst>
          </p:cNvPr>
          <p:cNvSpPr/>
          <p:nvPr/>
        </p:nvSpPr>
        <p:spPr>
          <a:xfrm>
            <a:off x="767408" y="2276872"/>
            <a:ext cx="41517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0" i="0" dirty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Fascismo</a:t>
            </a:r>
            <a:r>
              <a:rPr lang="pt-BR" sz="2000" b="0" i="0" dirty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o </a:t>
            </a:r>
            <a:r>
              <a:rPr lang="pt-BR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Nazismo</a:t>
            </a:r>
            <a:r>
              <a:rPr lang="pt-BR" sz="2000" b="0" i="0" dirty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foram regimes ditatoriais, marcados pelo poder centralizado e pela violência na Europa. Estes dois regimes políticos aconteceram na Itália e na Alemanha, respectivamente, e foram impulsionados pelo período do </a:t>
            </a:r>
            <a:r>
              <a:rPr lang="pt-BR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entreguerras</a:t>
            </a:r>
            <a:r>
              <a:rPr lang="pt-BR" sz="2000" b="0" i="0" dirty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(1919-1939), tempo de crise na sociedade liberal e no capitalismo.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3D2616-A099-43D8-B52A-C3839687C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192" y="2276872"/>
            <a:ext cx="6953250" cy="390525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EFFBE09-C923-4483-9161-91464128A62A}"/>
              </a:ext>
            </a:extLst>
          </p:cNvPr>
          <p:cNvSpPr/>
          <p:nvPr/>
        </p:nvSpPr>
        <p:spPr>
          <a:xfrm>
            <a:off x="3647728" y="548680"/>
            <a:ext cx="420018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18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Fascismo</a:t>
            </a:r>
            <a:r>
              <a:rPr lang="pt-BR" sz="2800" dirty="0">
                <a:solidFill>
                  <a:srgbClr val="18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 </a:t>
            </a: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Nazismo</a:t>
            </a:r>
          </a:p>
          <a:p>
            <a:endParaRPr lang="pt-B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Revisão do Conteúdo 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0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5784FEB-670F-4E65-9313-C4AD2DC02BDD}"/>
              </a:ext>
            </a:extLst>
          </p:cNvPr>
          <p:cNvSpPr/>
          <p:nvPr/>
        </p:nvSpPr>
        <p:spPr>
          <a:xfrm>
            <a:off x="551384" y="16288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O conturbado momento histórico deu origem a um nacionalismo agressivo, bem como a novas propostas de governos, que nasciam com leis violentas e perfis ditatoriais. A Alemanha e a Itália ignoraram o liberalismo e passaram a dar espaço aos nacionais. Na Itália, </a:t>
            </a:r>
            <a:r>
              <a:rPr lang="pt-BR" b="0" i="0" u="none" strike="noStrike" dirty="0">
                <a:solidFill>
                  <a:srgbClr val="002060"/>
                </a:solidFill>
                <a:effectLst/>
                <a:latin typeface="Roboto"/>
              </a:rPr>
              <a:t>Benito</a:t>
            </a:r>
            <a:r>
              <a:rPr lang="pt-BR" b="0" i="0" u="none" strike="noStrike" dirty="0">
                <a:solidFill>
                  <a:srgbClr val="0183C7"/>
                </a:solidFill>
                <a:effectLst/>
                <a:latin typeface="Roboto"/>
              </a:rPr>
              <a:t> </a:t>
            </a:r>
            <a:r>
              <a:rPr lang="pt-BR" b="0" i="0" u="none" strike="noStrike" dirty="0">
                <a:solidFill>
                  <a:srgbClr val="002060"/>
                </a:solidFill>
                <a:effectLst/>
                <a:latin typeface="Roboto"/>
              </a:rPr>
              <a:t>Mussolini</a:t>
            </a:r>
            <a:r>
              <a:rPr lang="pt-BR" b="0" i="0" dirty="0">
                <a:solidFill>
                  <a:srgbClr val="002060"/>
                </a:solidFill>
                <a:effectLst/>
                <a:latin typeface="Roboto"/>
              </a:rPr>
              <a:t> </a:t>
            </a:r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chegou ao poder, e na Alemanha, </a:t>
            </a:r>
            <a:r>
              <a:rPr lang="pt-BR" b="0" i="0" u="none" strike="noStrike" dirty="0">
                <a:solidFill>
                  <a:srgbClr val="002060"/>
                </a:solidFill>
                <a:effectLst/>
                <a:latin typeface="Roboto"/>
              </a:rPr>
              <a:t>Adolf Hitler</a:t>
            </a:r>
            <a:r>
              <a:rPr lang="pt-BR" b="0" i="0" dirty="0">
                <a:solidFill>
                  <a:srgbClr val="002060"/>
                </a:solidFill>
                <a:effectLst/>
                <a:latin typeface="Roboto"/>
              </a:rPr>
              <a:t>. </a:t>
            </a:r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Os dois governos contavam com organizações paramilitares, uso da violência e racismo e intolerância.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FACA9B-C40E-47B4-8FDB-F25871470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638" y="1772816"/>
            <a:ext cx="4896544" cy="275605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52D22C-B60A-4A89-8ED4-811858226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4252307"/>
            <a:ext cx="2471936" cy="237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71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1F2E9C4-C4E9-4B54-AA67-6570A12B93DB}"/>
              </a:ext>
            </a:extLst>
          </p:cNvPr>
          <p:cNvSpPr/>
          <p:nvPr/>
        </p:nvSpPr>
        <p:spPr>
          <a:xfrm>
            <a:off x="839416" y="908720"/>
            <a:ext cx="10441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0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organizações fascistas e nazistas cresceram rapidamente e dominaram a Europa. Os motivos de tal ascensão eram evidentes:</a:t>
            </a:r>
            <a:endParaRPr lang="pt-B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59179D1-7D59-489D-AB2C-D62D015183AE}"/>
              </a:ext>
            </a:extLst>
          </p:cNvPr>
          <p:cNvSpPr/>
          <p:nvPr/>
        </p:nvSpPr>
        <p:spPr>
          <a:xfrm>
            <a:off x="720011" y="1844824"/>
            <a:ext cx="540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- O Fascismo cresceu por se apresentar como uma alternativa para solucionar a crise econômica vivida pela Itália depois da Primeira Guerra Mundial. Benito Mussolini criou a organização </a:t>
            </a:r>
            <a:r>
              <a:rPr lang="pt-BR" b="0" i="1" dirty="0">
                <a:solidFill>
                  <a:srgbClr val="181818"/>
                </a:solidFill>
                <a:effectLst/>
                <a:latin typeface="Roboto"/>
              </a:rPr>
              <a:t>“</a:t>
            </a:r>
            <a:r>
              <a:rPr lang="pt-BR" b="0" i="1" dirty="0" err="1">
                <a:solidFill>
                  <a:srgbClr val="181818"/>
                </a:solidFill>
                <a:effectLst/>
                <a:latin typeface="Roboto"/>
              </a:rPr>
              <a:t>fasci</a:t>
            </a:r>
            <a:r>
              <a:rPr lang="pt-BR" b="0" i="1" dirty="0">
                <a:solidFill>
                  <a:srgbClr val="181818"/>
                </a:solidFill>
                <a:effectLst/>
                <a:latin typeface="Roboto"/>
              </a:rPr>
              <a:t> </a:t>
            </a:r>
            <a:r>
              <a:rPr lang="pt-BR" b="0" i="1" dirty="0" err="1">
                <a:solidFill>
                  <a:srgbClr val="181818"/>
                </a:solidFill>
                <a:effectLst/>
                <a:latin typeface="Roboto"/>
              </a:rPr>
              <a:t>di</a:t>
            </a:r>
            <a:r>
              <a:rPr lang="pt-BR" b="0" i="1" dirty="0">
                <a:solidFill>
                  <a:srgbClr val="181818"/>
                </a:solidFill>
                <a:effectLst/>
                <a:latin typeface="Roboto"/>
              </a:rPr>
              <a:t> </a:t>
            </a:r>
            <a:r>
              <a:rPr lang="pt-BR" b="0" i="1" dirty="0" err="1">
                <a:solidFill>
                  <a:srgbClr val="181818"/>
                </a:solidFill>
                <a:effectLst/>
                <a:latin typeface="Roboto"/>
              </a:rPr>
              <a:t>combattimento</a:t>
            </a:r>
            <a:r>
              <a:rPr lang="pt-BR" b="0" i="1" dirty="0">
                <a:solidFill>
                  <a:srgbClr val="181818"/>
                </a:solidFill>
                <a:effectLst/>
                <a:latin typeface="Roboto"/>
              </a:rPr>
              <a:t>”</a:t>
            </a:r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 e, em seguida, o Partido Nacional Fascista, que prometia restabelecer a ordem no país.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A62B64C-CB89-4149-8629-9E2762B5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43" y="4104368"/>
            <a:ext cx="4996005" cy="22288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FEE62DB-CD46-4119-917E-5CF3D093E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3741526"/>
            <a:ext cx="3909814" cy="25916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25F9B44-0E61-44F0-AB5D-0907919A3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1616606"/>
            <a:ext cx="3886960" cy="20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76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9D734B1-C074-46B3-A052-252E14CD6C10}"/>
              </a:ext>
            </a:extLst>
          </p:cNvPr>
          <p:cNvSpPr/>
          <p:nvPr/>
        </p:nvSpPr>
        <p:spPr>
          <a:xfrm>
            <a:off x="741443" y="121675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A Alemanha vivia uma crise econômica, que garantiu a rápida ascensão de Hitler ao </a:t>
            </a:r>
            <a:r>
              <a:rPr lang="pt-BR" b="0" i="0" dirty="0" err="1">
                <a:solidFill>
                  <a:srgbClr val="181818"/>
                </a:solidFill>
                <a:effectLst/>
                <a:latin typeface="Roboto"/>
              </a:rPr>
              <a:t>poder.O</a:t>
            </a:r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 regime totalitário pregava o extermínio de raças e grupos sociais considerados impuros, entre eles os judeus, negros e homossexuais. Esse governo levou ao Holocausto, um período negro da história mundial, marcado pela morte de milhares de pessoas na Europa.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C7153B-D818-4A69-90F3-89C4E909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3861048"/>
            <a:ext cx="5904656" cy="24905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49FECC5-4079-4EB8-810C-EECA9AB3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669863"/>
            <a:ext cx="4181400" cy="23520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97B7724-3AC8-45A4-B952-BE86369A98E5}"/>
              </a:ext>
            </a:extLst>
          </p:cNvPr>
          <p:cNvSpPr/>
          <p:nvPr/>
        </p:nvSpPr>
        <p:spPr>
          <a:xfrm>
            <a:off x="7281800" y="3241511"/>
            <a:ext cx="4544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 dura vida dos alemães logo depois da guerra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32D9606-4442-4BC5-AFF8-9BDB40E56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578" y="3710665"/>
            <a:ext cx="4421163" cy="249058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C5C17D8-2C86-404E-8FED-E18BA5728BA6}"/>
              </a:ext>
            </a:extLst>
          </p:cNvPr>
          <p:cNvSpPr/>
          <p:nvPr/>
        </p:nvSpPr>
        <p:spPr>
          <a:xfrm>
            <a:off x="741443" y="34669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O Nazismo também surgiu como uma resposta à Primeira Guerra Mundial</a:t>
            </a:r>
          </a:p>
        </p:txBody>
      </p:sp>
    </p:spTree>
    <p:extLst>
      <p:ext uri="{BB962C8B-B14F-4D97-AF65-F5344CB8AC3E}">
        <p14:creationId xmlns:p14="http://schemas.microsoft.com/office/powerpoint/2010/main" val="205487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0956692-A04E-4CFE-B16A-5CE3497EA11B}"/>
              </a:ext>
            </a:extLst>
          </p:cNvPr>
          <p:cNvSpPr/>
          <p:nvPr/>
        </p:nvSpPr>
        <p:spPr>
          <a:xfrm>
            <a:off x="518962" y="83671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2000" b="0" i="0" dirty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ignorância e o desespero da população diante da crise econômica foram os fatores primordiais para a ascensão de Mussolini e Hitler. De certa forma, os cidadãos da Itália e da Alemanha acreditavam que os regimes totalitários seriam a resposta para a resolução dos problemas sociais e econômicos enfrentados na época.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D9FEFA9-06FA-4EB2-BBA7-3195A54E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757672"/>
            <a:ext cx="3744416" cy="268829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C9FFE84-2374-457D-972A-5BEB0E2A0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64" y="3281541"/>
            <a:ext cx="4018195" cy="267734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7CDA7E2-DEC6-4A18-87FE-05201DE681AE}"/>
              </a:ext>
            </a:extLst>
          </p:cNvPr>
          <p:cNvSpPr/>
          <p:nvPr/>
        </p:nvSpPr>
        <p:spPr>
          <a:xfrm>
            <a:off x="2279576" y="5958881"/>
            <a:ext cx="2885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Alemanha - outubro de 1923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8B47B6D-30C5-4048-B4A5-20D8B2CE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321" y="3679440"/>
            <a:ext cx="3546014" cy="242088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39B03BF-C419-4B93-9726-0D9136810CA8}"/>
              </a:ext>
            </a:extLst>
          </p:cNvPr>
          <p:cNvSpPr/>
          <p:nvPr/>
        </p:nvSpPr>
        <p:spPr>
          <a:xfrm>
            <a:off x="7954952" y="6100328"/>
            <a:ext cx="2209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 inflação criou Hitler</a:t>
            </a:r>
          </a:p>
        </p:txBody>
      </p:sp>
    </p:spTree>
    <p:extLst>
      <p:ext uri="{BB962C8B-B14F-4D97-AF65-F5344CB8AC3E}">
        <p14:creationId xmlns:p14="http://schemas.microsoft.com/office/powerpoint/2010/main" val="2044427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DBE1CF-874F-43DD-965A-BFC4D09812BD}"/>
              </a:ext>
            </a:extLst>
          </p:cNvPr>
          <p:cNvSpPr/>
          <p:nvPr/>
        </p:nvSpPr>
        <p:spPr>
          <a:xfrm>
            <a:off x="1199456" y="836712"/>
            <a:ext cx="44881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b="1" dirty="0">
                <a:solidFill>
                  <a:srgbClr val="FF0000"/>
                </a:solidFill>
                <a:effectLst/>
                <a:latin typeface="Roboto"/>
              </a:rPr>
              <a:t>O Nazismo na Alemanha</a:t>
            </a:r>
          </a:p>
          <a:p>
            <a:pPr fontAlgn="base"/>
            <a:endParaRPr lang="pt-BR" b="0" i="0" dirty="0">
              <a:solidFill>
                <a:srgbClr val="181818"/>
              </a:solidFill>
              <a:effectLst/>
              <a:latin typeface="Roboto"/>
            </a:endParaRPr>
          </a:p>
          <a:p>
            <a:pPr algn="just" fontAlgn="base"/>
            <a:r>
              <a:rPr lang="pt-BR" b="0" i="0" dirty="0">
                <a:solidFill>
                  <a:schemeClr val="accent1"/>
                </a:solidFill>
                <a:effectLst/>
                <a:latin typeface="Roboto"/>
              </a:rPr>
              <a:t>O Nazismo </a:t>
            </a:r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foi o regime político autoritário que se estabeleceu na Alemanha durante a crise da República de Weimar. Com um fundamento nacional-socialista, formulado por </a:t>
            </a:r>
            <a:r>
              <a:rPr lang="pt-BR" b="0" i="0" u="none" strike="noStrike" dirty="0">
                <a:solidFill>
                  <a:srgbClr val="FF0000"/>
                </a:solidFill>
                <a:effectLst/>
                <a:latin typeface="inherit"/>
              </a:rPr>
              <a:t>Adolf Hitler</a:t>
            </a:r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, o Nazismo defendia o </a:t>
            </a:r>
            <a:r>
              <a:rPr lang="pt-BR" b="0" i="0" dirty="0">
                <a:solidFill>
                  <a:schemeClr val="accent1"/>
                </a:solidFill>
                <a:effectLst/>
                <a:latin typeface="Roboto"/>
              </a:rPr>
              <a:t>nacionalismo</a:t>
            </a:r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, o </a:t>
            </a:r>
            <a:r>
              <a:rPr lang="pt-BR" b="0" i="0" dirty="0">
                <a:solidFill>
                  <a:schemeClr val="accent1"/>
                </a:solidFill>
                <a:effectLst/>
                <a:latin typeface="Roboto"/>
              </a:rPr>
              <a:t>racismo</a:t>
            </a:r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 e a </a:t>
            </a:r>
            <a:r>
              <a:rPr lang="pt-BR" b="0" i="0" dirty="0">
                <a:solidFill>
                  <a:schemeClr val="accent1"/>
                </a:solidFill>
                <a:effectLst/>
                <a:latin typeface="Roboto"/>
              </a:rPr>
              <a:t>plena superioridade da raça branca ariana.</a:t>
            </a:r>
          </a:p>
          <a:p>
            <a:pPr algn="just" fontAlgn="base"/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A ideologia nazista foi exposta no livro </a:t>
            </a:r>
            <a:r>
              <a:rPr lang="pt-BR" b="0" i="0" dirty="0" err="1">
                <a:solidFill>
                  <a:srgbClr val="181818"/>
                </a:solidFill>
                <a:effectLst/>
                <a:latin typeface="Roboto"/>
              </a:rPr>
              <a:t>Mein</a:t>
            </a:r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 </a:t>
            </a:r>
            <a:r>
              <a:rPr lang="pt-BR" b="0" i="0" dirty="0" err="1">
                <a:solidFill>
                  <a:srgbClr val="181818"/>
                </a:solidFill>
                <a:effectLst/>
                <a:latin typeface="Roboto"/>
              </a:rPr>
              <a:t>Kampf</a:t>
            </a:r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 (Minha Luta), escrito por Hitler. O regime defendia o totalitarismo e o expansionismo alemão, e foi bem-aceito pela maioria da sociedade, que acreditava que o Nazismo faria com que os alemães se recuperassem após as derrotas da </a:t>
            </a:r>
            <a:r>
              <a:rPr lang="pt-BR" b="0" i="0" u="none" strike="noStrike" dirty="0">
                <a:solidFill>
                  <a:srgbClr val="FF0000"/>
                </a:solidFill>
                <a:effectLst/>
                <a:latin typeface="inherit"/>
              </a:rPr>
              <a:t>1ª Guerra Mundial</a:t>
            </a:r>
            <a:r>
              <a:rPr lang="pt-BR" b="0" i="0" dirty="0">
                <a:solidFill>
                  <a:srgbClr val="181818"/>
                </a:solidFill>
                <a:effectLst/>
                <a:latin typeface="Roboto"/>
              </a:rPr>
              <a:t>, as dívidas, a inflação e o desemprego em massa.</a:t>
            </a:r>
          </a:p>
        </p:txBody>
      </p:sp>
      <p:pic>
        <p:nvPicPr>
          <p:cNvPr id="1026" name="Picture 2" descr="Aventuras na História · Projeto Lebensborn: A terrível fábrica de ...">
            <a:extLst>
              <a:ext uri="{FF2B5EF4-FFF2-40B4-BE49-F238E27FC236}">
                <a16:creationId xmlns:a16="http://schemas.microsoft.com/office/drawing/2014/main" id="{03CEFE63-A30A-4135-A735-9C949F2F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124744"/>
            <a:ext cx="4922912" cy="276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 70 anos, vítimas dos nazistas foram libertadas do principal ...">
            <a:extLst>
              <a:ext uri="{FF2B5EF4-FFF2-40B4-BE49-F238E27FC236}">
                <a16:creationId xmlns:a16="http://schemas.microsoft.com/office/drawing/2014/main" id="{75C80D22-6C98-4D71-BC88-30EB778B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59" y="4221088"/>
            <a:ext cx="4999117" cy="217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44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D25E238-F145-44BF-9DE5-8BF7551077CB}"/>
              </a:ext>
            </a:extLst>
          </p:cNvPr>
          <p:cNvSpPr/>
          <p:nvPr/>
        </p:nvSpPr>
        <p:spPr>
          <a:xfrm>
            <a:off x="911424" y="908720"/>
            <a:ext cx="46085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2000" b="1" i="0" dirty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líder do Fascismo na Itália foi </a:t>
            </a:r>
            <a:r>
              <a:rPr lang="pt-BR" sz="2000" b="1" i="0" u="none" strike="noStrike" dirty="0">
                <a:solidFill>
                  <a:srgbClr val="0183C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Mussolini</a:t>
            </a:r>
            <a:r>
              <a:rPr lang="pt-BR" sz="2000" b="1" i="0" dirty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 o líder do Nazismo na Alemanha foi </a:t>
            </a:r>
            <a:r>
              <a:rPr lang="pt-BR" sz="20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Hitler</a:t>
            </a:r>
            <a:r>
              <a:rPr lang="pt-BR" sz="2000" b="1" i="0" dirty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Ambos foram responsáveis por organizações paramilitares violentas e intolerantes.</a:t>
            </a:r>
            <a:endParaRPr lang="pt-BR" sz="2000" b="0" i="0" dirty="0">
              <a:solidFill>
                <a:srgbClr val="18181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pt-BR" sz="2000" b="0" i="0" dirty="0">
                <a:solidFill>
                  <a:srgbClr val="1818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 grupos fascistas e nazistas tiveram uma expressiva filiação partidária, o que demonstra que os grupos sociais se identificavam com os ideais promovidos por esses regimes. Confira algumas informações importantes sobre estes dois modelos de governos autoritários!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666AA95-9B32-40BE-8424-D925179E2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47132"/>
            <a:ext cx="4320480" cy="23264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A0AB2E8-BD50-4402-8513-D09B03EA1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980" y="3426634"/>
            <a:ext cx="4188519" cy="308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9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1647986-663C-46AD-90CC-2237C6F1F02E}"/>
              </a:ext>
            </a:extLst>
          </p:cNvPr>
          <p:cNvSpPr/>
          <p:nvPr/>
        </p:nvSpPr>
        <p:spPr>
          <a:xfrm>
            <a:off x="2711624" y="2204864"/>
            <a:ext cx="592982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rgbClr val="18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Atividades de revisão</a:t>
            </a:r>
          </a:p>
          <a:p>
            <a:r>
              <a:rPr lang="pt-BR" b="1" dirty="0">
                <a:solidFill>
                  <a:srgbClr val="18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Livro texto: Roteiro de Estudos página 96 Capitulo 5</a:t>
            </a:r>
          </a:p>
          <a:p>
            <a:r>
              <a:rPr lang="pt-BR" b="1" dirty="0">
                <a:solidFill>
                  <a:srgbClr val="18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imprescindível a leitura do livro texto </a:t>
            </a:r>
          </a:p>
          <a:p>
            <a:endParaRPr lang="pt-BR" b="1" dirty="0">
              <a:solidFill>
                <a:srgbClr val="1818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solidFill>
                  <a:srgbClr val="18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Assistir vídeo sobre o nazifascismo segue link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7455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575</Words>
  <Application>Microsoft Office PowerPoint</Application>
  <PresentationFormat>Widescreen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inherit</vt:lpstr>
      <vt:lpstr>Roboto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Amoz Inacio Oliveira</dc:creator>
  <cp:lastModifiedBy>Amoz Inacio Oliveira</cp:lastModifiedBy>
  <cp:revision>11</cp:revision>
  <dcterms:created xsi:type="dcterms:W3CDTF">2020-05-03T12:31:48Z</dcterms:created>
  <dcterms:modified xsi:type="dcterms:W3CDTF">2020-05-06T12:13:42Z</dcterms:modified>
</cp:coreProperties>
</file>